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embeddedFontLst>
    <p:embeddedFont>
      <p:font typeface="Lora" pitchFamily="2" charset="77"/>
      <p:regular r:id="rId25"/>
      <p:bold r:id="rId26"/>
      <p:italic r:id="rId27"/>
      <p:boldItalic r:id="rId28"/>
    </p:embeddedFont>
    <p:embeddedFont>
      <p:font typeface="Merriweather" pitchFamily="2" charset="77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A2C007-EA6C-4459-9173-2227F19E1456}">
  <a:tblStyle styleId="{45A2C007-EA6C-4459-9173-2227F19E14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4"/>
    <p:restoredTop sz="94652"/>
  </p:normalViewPr>
  <p:slideViewPr>
    <p:cSldViewPr snapToGrid="0" snapToObjects="1">
      <p:cViewPr varScale="1">
        <p:scale>
          <a:sx n="133" d="100"/>
          <a:sy n="133" d="100"/>
        </p:scale>
        <p:origin x="2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By 2020,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more than 80% of companies should have implemented a means of automating conversations using bots (Business Insider, 2016)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+80% of companies will use bots to interact with their customers,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Today,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en-US" sz="1100" b="1" i="0" u="none" strike="noStrike" cap="none">
                <a:latin typeface="Arial"/>
                <a:ea typeface="Arial"/>
                <a:cs typeface="Arial"/>
                <a:sym typeface="Arial"/>
              </a:rPr>
              <a:t>Instant messengers today have three billion active users per month worldwide </a:t>
            </a: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https://www.maddyness.com/2017/06/14/infographie-10-chiffres-cles-a-connaitre-marche-chatbots/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-US" sz="1100" b="1" i="0" u="none" strike="noStrike" cap="none">
                <a:latin typeface="Arial"/>
                <a:ea typeface="Arial"/>
                <a:cs typeface="Arial"/>
                <a:sym typeface="Arial"/>
              </a:rPr>
              <a:t>80% of the app he most downloaded are instant messaging</a:t>
            </a: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17145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The first conversational AI bot is an exciting journey for an organisation. A new channel, new engagement and lots of opportunities. However, when you’ve passed the decision-tree-chatbot phase, you face new challenges: </a:t>
            </a:r>
            <a:r>
              <a:rPr lang="en-US" sz="1100" b="1" i="0" u="sng" strike="noStrike" cap="none">
                <a:latin typeface="Arial"/>
                <a:ea typeface="Arial"/>
                <a:cs typeface="Arial"/>
                <a:sym typeface="Arial"/>
              </a:rPr>
              <a:t>bot proliferation</a:t>
            </a: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. A lot of bots not integrated or collaborating but serving their unique purpose. Some built on proprietary some on open platforms but all with their distinctly unique unstandardised characteristics. https://chatbotsmagazine.com/how-to-manage-ai-conversations-at-enterprise-scale-26bf4ee26ac9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latin typeface="Arial"/>
                <a:ea typeface="Arial"/>
                <a:cs typeface="Arial"/>
                <a:sym typeface="Arial"/>
              </a:rPr>
              <a:t>Managing them will become increasingly complex. This is where the Delta concept comes and makes perfect sense.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latin typeface="Arial"/>
                <a:ea typeface="Arial"/>
                <a:cs typeface="Arial"/>
                <a:sym typeface="Arial"/>
              </a:rPr>
              <a:t>Interesting info/tips: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latin typeface="Arial"/>
                <a:ea typeface="Arial"/>
                <a:cs typeface="Arial"/>
                <a:sym typeface="Arial"/>
              </a:rPr>
              <a:t>https://ecommerce.cioreview.com/news/proliferation-of-chatbots-in-ecommerce-nid-25217-cid-155.html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x">
  <p:cSld name="TITLE_AND_BODY">
    <p:bg>
      <p:bgPr>
        <a:solidFill>
          <a:srgbClr val="00C5B9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81050" y="168450"/>
            <a:ext cx="8781900" cy="6521099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692000" y="3265349"/>
            <a:ext cx="5760000" cy="154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855149" y="1840275"/>
            <a:ext cx="1433701" cy="1250369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6511"/>
                </a:lnTo>
                <a:lnTo>
                  <a:pt x="18000" y="16511"/>
                </a:lnTo>
                <a:lnTo>
                  <a:pt x="12607" y="21600"/>
                </a:lnTo>
                <a:lnTo>
                  <a:pt x="12600" y="16511"/>
                </a:lnTo>
                <a:lnTo>
                  <a:pt x="0" y="16511"/>
                </a:lnTo>
                <a:lnTo>
                  <a:pt x="0" y="9632"/>
                </a:lnTo>
                <a:close/>
              </a:path>
            </a:pathLst>
          </a:custGeom>
          <a:noFill/>
          <a:ln w="114300" cap="flat" cmpd="sng">
            <a:solidFill>
              <a:srgbClr val="F0576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832474" y="168450"/>
            <a:ext cx="7951801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6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01" cy="46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1_2">
  <p:cSld name="TITLE_1_2">
    <p:bg>
      <p:bgPr>
        <a:solidFill>
          <a:srgbClr val="FD8E8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181050" y="168450"/>
            <a:ext cx="8781900" cy="6521099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65224" y="2018025"/>
            <a:ext cx="4927502" cy="154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854252" y="3922274"/>
            <a:ext cx="3815401" cy="993901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139933" y="3640725"/>
            <a:ext cx="274801" cy="274801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_ONLY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181050" y="168450"/>
            <a:ext cx="8781900" cy="6521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70049" y="6049300"/>
            <a:ext cx="8403902" cy="5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  <a:defRPr sz="1400" b="1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C5B9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692000" y="3265350"/>
            <a:ext cx="57600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None/>
              <a:defRPr sz="4800">
                <a:solidFill>
                  <a:srgbClr val="F05768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3855150" y="1840275"/>
            <a:ext cx="1433700" cy="955800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14300" cap="flat" cmpd="sng">
            <a:solidFill>
              <a:srgbClr val="F0576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>
  <p:cSld name="TITLE_1">
    <p:bg>
      <p:bgPr>
        <a:solidFill>
          <a:srgbClr val="6CF3CE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854252" y="3922275"/>
            <a:ext cx="3815400" cy="993900"/>
          </a:xfrm>
          <a:prstGeom prst="rect">
            <a:avLst/>
          </a:prstGeom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3" name="Shape 83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pink">
  <p:cSld name="TITLE_1_2">
    <p:bg>
      <p:bgPr>
        <a:solidFill>
          <a:srgbClr val="FD8E8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54252" y="3922275"/>
            <a:ext cx="3815400" cy="993900"/>
          </a:xfrm>
          <a:prstGeom prst="rect">
            <a:avLst/>
          </a:prstGeom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F0576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3855150" y="1459275"/>
            <a:ext cx="1433700" cy="955800"/>
          </a:xfrm>
          <a:prstGeom prst="wedgeRectCallout">
            <a:avLst>
              <a:gd name="adj1" fmla="val 8366"/>
              <a:gd name="adj2" fmla="val 8081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810450" y="2790325"/>
            <a:ext cx="75231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■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3593400" y="14990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sz="6000" b="1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181050" y="1331950"/>
            <a:ext cx="8781900" cy="535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180850" y="168450"/>
            <a:ext cx="8781900" cy="1296663"/>
            <a:chOff x="180850" y="168450"/>
            <a:chExt cx="8781900" cy="1296663"/>
          </a:xfrm>
        </p:grpSpPr>
        <p:sp>
          <p:nvSpPr>
            <p:cNvPr id="97" name="Shape 9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31800">
              <a:spcBef>
                <a:spcPts val="600"/>
              </a:spcBef>
              <a:spcAft>
                <a:spcPts val="0"/>
              </a:spcAft>
              <a:buSzPts val="3200"/>
              <a:buChar char="■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81050" y="1331950"/>
            <a:ext cx="8781900" cy="535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180850" y="168450"/>
            <a:ext cx="8781900" cy="1296663"/>
            <a:chOff x="180850" y="168450"/>
            <a:chExt cx="8781900" cy="1296663"/>
          </a:xfrm>
        </p:grpSpPr>
        <p:sp>
          <p:nvSpPr>
            <p:cNvPr id="105" name="Shape 105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68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■"/>
              <a:defRPr sz="24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00" cy="468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■"/>
              <a:defRPr sz="24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181050" y="1331950"/>
            <a:ext cx="8781900" cy="535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Shape 113"/>
          <p:cNvGrpSpPr/>
          <p:nvPr/>
        </p:nvGrpSpPr>
        <p:grpSpPr>
          <a:xfrm>
            <a:off x="180850" y="168450"/>
            <a:ext cx="8781900" cy="1296663"/>
            <a:chOff x="180850" y="168450"/>
            <a:chExt cx="8781900" cy="1296663"/>
          </a:xfrm>
        </p:grpSpPr>
        <p:sp>
          <p:nvSpPr>
            <p:cNvPr id="114" name="Shape 114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89284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3256050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3"/>
          </p:nvPr>
        </p:nvSpPr>
        <p:spPr>
          <a:xfrm>
            <a:off x="6022816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1_1">
  <p:cSld name="TITLE_1_1">
    <p:bg>
      <p:bgPr>
        <a:solidFill>
          <a:srgbClr val="F05768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1050" y="168450"/>
            <a:ext cx="8781900" cy="6521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3855149" y="1459274"/>
            <a:ext cx="1433701" cy="1250369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6511"/>
                </a:lnTo>
                <a:lnTo>
                  <a:pt x="18000" y="16511"/>
                </a:lnTo>
                <a:lnTo>
                  <a:pt x="12607" y="21600"/>
                </a:lnTo>
                <a:lnTo>
                  <a:pt x="12600" y="16511"/>
                </a:lnTo>
                <a:lnTo>
                  <a:pt x="0" y="16511"/>
                </a:lnTo>
                <a:lnTo>
                  <a:pt x="0" y="96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10449" y="2790325"/>
            <a:ext cx="7523101" cy="80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L="457200" marR="0" lvl="0" indent="-4318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1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318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1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318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1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318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1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318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1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1499024"/>
            <a:ext cx="1957200" cy="113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0"/>
              <a:buFont typeface="Source Sans Pro"/>
              <a:buNone/>
            </a:pPr>
            <a:r>
              <a:rPr lang="en-US" sz="60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Shape 122"/>
          <p:cNvGrpSpPr/>
          <p:nvPr/>
        </p:nvGrpSpPr>
        <p:grpSpPr>
          <a:xfrm>
            <a:off x="180850" y="168450"/>
            <a:ext cx="8781900" cy="1296663"/>
            <a:chOff x="180850" y="168450"/>
            <a:chExt cx="8781900" cy="1296663"/>
          </a:xfrm>
        </p:grpSpPr>
        <p:sp>
          <p:nvSpPr>
            <p:cNvPr id="123" name="Shape 123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70050" y="6049300"/>
            <a:ext cx="8403900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 b="1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ink">
  <p:cSld name="BLANK_1">
    <p:bg>
      <p:bgPr>
        <a:solidFill>
          <a:srgbClr val="FD8E8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eal">
  <p:cSld name="BLANK_1_1">
    <p:bg>
      <p:bgPr>
        <a:solidFill>
          <a:srgbClr val="6CF3CE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_1_1">
    <p:bg>
      <p:bgPr>
        <a:solidFill>
          <a:srgbClr val="00C5B9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832474" y="168450"/>
            <a:ext cx="7951801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_1">
  <p:cSld name="BLANK_1">
    <p:bg>
      <p:bgPr>
        <a:solidFill>
          <a:srgbClr val="FD8E80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181050" y="168450"/>
            <a:ext cx="8781900" cy="6521099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_1_1_1">
  <p:cSld name="BLANK_1_1_1">
    <p:bg>
      <p:bgPr>
        <a:solidFill>
          <a:srgbClr val="00C5B9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181050" y="168450"/>
            <a:ext cx="8781900" cy="6521099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Shape 36"/>
          <p:cNvGrpSpPr/>
          <p:nvPr/>
        </p:nvGrpSpPr>
        <p:grpSpPr>
          <a:xfrm>
            <a:off x="180850" y="168450"/>
            <a:ext cx="8781901" cy="1296664"/>
            <a:chOff x="0" y="0"/>
            <a:chExt cx="8781900" cy="1296663"/>
          </a:xfrm>
        </p:grpSpPr>
        <p:sp>
          <p:nvSpPr>
            <p:cNvPr id="37" name="Shape 37"/>
            <p:cNvSpPr/>
            <p:nvPr/>
          </p:nvSpPr>
          <p:spPr>
            <a:xfrm>
              <a:off x="0" y="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5400000">
              <a:off x="846423" y="762063"/>
              <a:ext cx="442801" cy="6264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5B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180450" y="17310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2474" y="168450"/>
            <a:ext cx="7951801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832474" y="168450"/>
            <a:ext cx="7951801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89283" y="1600200"/>
            <a:ext cx="2631902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3256050" y="1600199"/>
            <a:ext cx="2631901" cy="496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6022816" y="1600199"/>
            <a:ext cx="2631901" cy="496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1">
  <p:cSld name="TITLE_1">
    <p:bg>
      <p:bgPr>
        <a:solidFill>
          <a:srgbClr val="6CF3CE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181050" y="168450"/>
            <a:ext cx="8781900" cy="6521099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65224" y="2018025"/>
            <a:ext cx="4927502" cy="154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54252" y="3922274"/>
            <a:ext cx="3815401" cy="993901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2" name="Shape 52"/>
          <p:cNvSpPr/>
          <p:nvPr/>
        </p:nvSpPr>
        <p:spPr>
          <a:xfrm>
            <a:off x="1139933" y="3640725"/>
            <a:ext cx="274801" cy="274801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181050" y="168450"/>
            <a:ext cx="8781900" cy="6521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181050" y="1331949"/>
            <a:ext cx="8781900" cy="535770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Shape 7"/>
          <p:cNvGrpSpPr/>
          <p:nvPr/>
        </p:nvGrpSpPr>
        <p:grpSpPr>
          <a:xfrm>
            <a:off x="180850" y="168450"/>
            <a:ext cx="8781901" cy="1296664"/>
            <a:chOff x="0" y="0"/>
            <a:chExt cx="8781900" cy="1296663"/>
          </a:xfrm>
        </p:grpSpPr>
        <p:sp>
          <p:nvSpPr>
            <p:cNvPr id="8" name="Shape 8"/>
            <p:cNvSpPr/>
            <p:nvPr/>
          </p:nvSpPr>
          <p:spPr>
            <a:xfrm>
              <a:off x="0" y="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9"/>
            <p:cNvSpPr/>
            <p:nvPr/>
          </p:nvSpPr>
          <p:spPr>
            <a:xfrm rot="5400000">
              <a:off x="846423" y="762063"/>
              <a:ext cx="442801" cy="6264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5B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>
              <a:off x="180450" y="17310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832474" y="168450"/>
            <a:ext cx="7951801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●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○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80050" y="274650"/>
            <a:ext cx="738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880050" y="1600209"/>
            <a:ext cx="73839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jpg"/><Relationship Id="rId18" Type="http://schemas.openxmlformats.org/officeDocument/2006/relationships/image" Target="../media/image43.png"/><Relationship Id="rId26" Type="http://schemas.openxmlformats.org/officeDocument/2006/relationships/image" Target="../media/image51.jpg"/><Relationship Id="rId39" Type="http://schemas.openxmlformats.org/officeDocument/2006/relationships/image" Target="../media/image64.png"/><Relationship Id="rId21" Type="http://schemas.openxmlformats.org/officeDocument/2006/relationships/image" Target="../media/image46.jpg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jpg"/><Relationship Id="rId29" Type="http://schemas.openxmlformats.org/officeDocument/2006/relationships/image" Target="../media/image5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gif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jpg"/><Relationship Id="rId5" Type="http://schemas.openxmlformats.org/officeDocument/2006/relationships/image" Target="../media/image30.png"/><Relationship Id="rId15" Type="http://schemas.openxmlformats.org/officeDocument/2006/relationships/image" Target="../media/image40.gif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jpg"/><Relationship Id="rId10" Type="http://schemas.openxmlformats.org/officeDocument/2006/relationships/image" Target="../media/image35.jp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jpg"/><Relationship Id="rId35" Type="http://schemas.openxmlformats.org/officeDocument/2006/relationships/image" Target="../media/image60.jpg"/><Relationship Id="rId43" Type="http://schemas.openxmlformats.org/officeDocument/2006/relationships/image" Target="../media/image68.png"/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12" Type="http://schemas.openxmlformats.org/officeDocument/2006/relationships/image" Target="../media/image37.jpg"/><Relationship Id="rId17" Type="http://schemas.openxmlformats.org/officeDocument/2006/relationships/image" Target="../media/image42.gif"/><Relationship Id="rId25" Type="http://schemas.openxmlformats.org/officeDocument/2006/relationships/image" Target="../media/image50.gif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20" Type="http://schemas.openxmlformats.org/officeDocument/2006/relationships/image" Target="../media/image45.png"/><Relationship Id="rId41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26175" y="4712376"/>
            <a:ext cx="8494224" cy="154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algn="just">
              <a:buClr>
                <a:srgbClr val="00C5B9"/>
              </a:buClr>
              <a:buSzPts val="1480"/>
            </a:pPr>
            <a:r>
              <a:rPr lang="en-US" sz="1500" b="0" u="none" strike="noStrike" cap="none" dirty="0">
                <a:solidFill>
                  <a:srgbClr val="00C5B9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Team: Manikumar Perla </a:t>
            </a:r>
            <a:r>
              <a:rPr lang="en-US" sz="1500" b="0" dirty="0">
                <a:solidFill>
                  <a:srgbClr val="00C5B9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– </a:t>
            </a:r>
            <a:r>
              <a:rPr lang="en-US" sz="1500" b="0" u="none" strike="noStrike" cap="none" dirty="0">
                <a:solidFill>
                  <a:srgbClr val="00C5B9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Aditya Gupta</a:t>
            </a:r>
            <a:r>
              <a:rPr lang="en-US" sz="1500" b="0" dirty="0">
                <a:solidFill>
                  <a:srgbClr val="00C5B9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1500" b="0" u="none" strike="noStrike" cap="none" dirty="0">
                <a:solidFill>
                  <a:srgbClr val="00C5B9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– Prakhar Garhwal Balder – Sai Sugeeth Kamineni</a:t>
            </a:r>
            <a:br>
              <a:rPr lang="en-US" sz="1500" b="0" u="none" strike="noStrike" cap="none" dirty="0">
                <a:solidFill>
                  <a:srgbClr val="00C5B9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</a:br>
            <a:br>
              <a:rPr lang="en-US" sz="1500" b="0" u="none" strike="noStrike" cap="none" dirty="0">
                <a:solidFill>
                  <a:srgbClr val="00C5B9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</a:br>
            <a:r>
              <a:rPr lang="en-US" sz="1500" b="0" u="none" strike="noStrike" cap="none" dirty="0">
                <a:solidFill>
                  <a:srgbClr val="00C5B9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Coach: Sophie Chambon</a:t>
            </a:r>
            <a:endParaRPr sz="1500" b="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43" name="Shape 143" descr="Shape 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3399" y="299399"/>
            <a:ext cx="1237000" cy="123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Shape 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175" y="571473"/>
            <a:ext cx="2046099" cy="68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3515421" y="3060834"/>
            <a:ext cx="2115732" cy="107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6000"/>
              <a:buFont typeface="Source Sans Pro"/>
              <a:buNone/>
            </a:pPr>
            <a:r>
              <a:rPr lang="en-US" sz="6000" b="1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Delta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Shape 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149" y="1185899"/>
            <a:ext cx="6419700" cy="556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596099" y="145022"/>
            <a:ext cx="79518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-US" sz="240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Let’s talk about the architecture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848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574850" y="170179"/>
            <a:ext cx="79518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-US" sz="240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Google Cloud Platform 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95" name="Shape 295" descr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8749" y="5196711"/>
            <a:ext cx="1148022" cy="134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 descr="Shape 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25" y="1460749"/>
            <a:ext cx="1613755" cy="125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 descr="Shape 1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800" y="5196711"/>
            <a:ext cx="1343026" cy="134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 descr="Shape 1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8749" y="1460761"/>
            <a:ext cx="1343026" cy="125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 descr="Shape 1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40463" y="2843448"/>
            <a:ext cx="2370288" cy="23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/>
          <p:nvPr/>
        </p:nvSpPr>
        <p:spPr>
          <a:xfrm>
            <a:off x="300800" y="1423725"/>
            <a:ext cx="4404876" cy="2593476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6487" y="21600"/>
                </a:moveTo>
                <a:lnTo>
                  <a:pt x="0" y="21463"/>
                </a:lnTo>
                <a:lnTo>
                  <a:pt x="0" y="308"/>
                </a:lnTo>
                <a:lnTo>
                  <a:pt x="21535" y="0"/>
                </a:lnTo>
                <a:lnTo>
                  <a:pt x="21600" y="12025"/>
                </a:lnTo>
              </a:path>
            </a:pathLst>
          </a:custGeom>
          <a:noFill/>
          <a:ln w="76200" cap="flat" cmpd="sng">
            <a:solidFill>
              <a:srgbClr val="2F3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275795" y="4129774"/>
            <a:ext cx="4351427" cy="250325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6656" y="0"/>
                </a:moveTo>
                <a:lnTo>
                  <a:pt x="0" y="0"/>
                </a:lnTo>
                <a:lnTo>
                  <a:pt x="0" y="21340"/>
                </a:lnTo>
                <a:lnTo>
                  <a:pt x="21335" y="21600"/>
                </a:lnTo>
                <a:lnTo>
                  <a:pt x="21600" y="8680"/>
                </a:lnTo>
              </a:path>
            </a:pathLst>
          </a:custGeom>
          <a:noFill/>
          <a:ln w="76200" cap="flat" cmpd="sng">
            <a:solidFill>
              <a:srgbClr val="2F3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4765133" y="4068026"/>
            <a:ext cx="4130301" cy="2573451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40" y="8864"/>
                </a:moveTo>
                <a:lnTo>
                  <a:pt x="0" y="21319"/>
                </a:lnTo>
                <a:lnTo>
                  <a:pt x="21600" y="21600"/>
                </a:lnTo>
                <a:lnTo>
                  <a:pt x="21533" y="0"/>
                </a:lnTo>
                <a:lnTo>
                  <a:pt x="6432" y="112"/>
                </a:lnTo>
              </a:path>
            </a:pathLst>
          </a:custGeom>
          <a:noFill/>
          <a:ln w="76200" cap="flat" cmpd="sng">
            <a:solidFill>
              <a:srgbClr val="2F3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4872013" y="1393618"/>
            <a:ext cx="3997150" cy="2593477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12025"/>
                </a:moveTo>
                <a:lnTo>
                  <a:pt x="72" y="0"/>
                </a:lnTo>
                <a:lnTo>
                  <a:pt x="21597" y="56"/>
                </a:lnTo>
                <a:lnTo>
                  <a:pt x="21600" y="21264"/>
                </a:lnTo>
                <a:lnTo>
                  <a:pt x="5996" y="21600"/>
                </a:lnTo>
              </a:path>
            </a:pathLst>
          </a:custGeom>
          <a:noFill/>
          <a:ln w="76200" cap="flat" cmpd="sng">
            <a:solidFill>
              <a:srgbClr val="2F3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1777999" y="1664374"/>
            <a:ext cx="2406302" cy="86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High availability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Scale on demand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Low priced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5039900" y="1637625"/>
            <a:ext cx="2406301" cy="8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High performance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Fully managed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Secure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1643825" y="5103550"/>
            <a:ext cx="2927701" cy="131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User identification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Various authentication types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Store user’s data securely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732399" y="5319562"/>
            <a:ext cx="3021301" cy="109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Reliable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Authentic data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600"/>
              <a:buFont typeface="Arial"/>
              <a:buChar char="●"/>
            </a:pP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Free </a:t>
            </a:r>
            <a:r>
              <a:rPr lang="en-US" sz="1600" b="1" u="none" strike="noStrike" cap="none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1,50,000 </a:t>
            </a:r>
            <a:r>
              <a:rPr lang="en-US" sz="16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requests/24 hours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574850" y="4391524"/>
            <a:ext cx="2927700" cy="5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</a:pPr>
            <a:r>
              <a:rPr lang="en-US" sz="2400" b="1" u="none" strike="noStrike" cap="none">
                <a:solidFill>
                  <a:srgbClr val="CC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Firebase auth.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300799" y="2907625"/>
            <a:ext cx="3509102" cy="52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</a:pPr>
            <a:r>
              <a:rPr lang="en-US" sz="2400" b="1" u="none" strike="noStrike" cap="none">
                <a:solidFill>
                  <a:srgbClr val="CC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Google App engine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5721525" y="2907625"/>
            <a:ext cx="3155101" cy="52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</a:pPr>
            <a:r>
              <a:rPr lang="en-US" sz="2400" b="1" u="none" strike="noStrike" cap="none">
                <a:solidFill>
                  <a:srgbClr val="CC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Google Cloud SQL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6114199" y="4364849"/>
            <a:ext cx="2687102" cy="5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ial"/>
              <a:buNone/>
            </a:pPr>
            <a:r>
              <a:rPr lang="en-US" sz="2400" b="1" u="none" strike="noStrike" cap="none">
                <a:solidFill>
                  <a:srgbClr val="CC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Google Places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612632" y="206104"/>
            <a:ext cx="79518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-US" sz="240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Platforms supported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body" idx="4294967295"/>
          </p:nvPr>
        </p:nvSpPr>
        <p:spPr>
          <a:xfrm>
            <a:off x="223219" y="5761444"/>
            <a:ext cx="8730627" cy="65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880"/>
              <a:buFont typeface="Source Sans Pro"/>
              <a:buNone/>
            </a:pPr>
            <a:r>
              <a:rPr lang="en-US" sz="2880" b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</a:t>
            </a:r>
            <a:r>
              <a:rPr lang="en-US" sz="2880" b="1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And many more coming soon....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18" name="Shape 318" descr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825" y="4184279"/>
            <a:ext cx="3153300" cy="142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 descr="Shape 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9225" y="2461907"/>
            <a:ext cx="3076949" cy="10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 descr="Shape 2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1050" y="4141328"/>
            <a:ext cx="3153302" cy="45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 descr="Shape 2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24" y="1858691"/>
            <a:ext cx="3153301" cy="107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 descr="Shape 2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2632" y="3066207"/>
            <a:ext cx="3153298" cy="121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665224" y="2018025"/>
            <a:ext cx="4927501" cy="154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76"/>
              <a:buFont typeface="Source Sans Pro"/>
              <a:buNone/>
            </a:pPr>
            <a:r>
              <a:rPr lang="en-US" sz="4176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Let’s talk about business case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854251" y="3922274"/>
            <a:ext cx="3815402" cy="993901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318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000"/>
              <a:buFont typeface="Source Sans Pro"/>
              <a:buNone/>
            </a:pPr>
            <a:r>
              <a:rPr lang="en-US" sz="4000" b="1" u="none" strike="noStrike" cap="none" dirty="0">
                <a:solidFill>
                  <a:srgbClr val="CCCCC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€  £  $     …  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29" name="Shape 329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7322" y="4235117"/>
            <a:ext cx="407047" cy="41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-111671" y="354240"/>
            <a:ext cx="8903369" cy="57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-US" sz="2300" b="1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Business clients using these platforms are potential clients </a:t>
            </a:r>
            <a:endParaRPr sz="23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35" name="Shape 335" descr="Shape 219"/>
          <p:cNvPicPr preferRelativeResize="0"/>
          <p:nvPr/>
        </p:nvPicPr>
        <p:blipFill rotWithShape="1">
          <a:blip r:embed="rId3">
            <a:alphaModFix/>
          </a:blip>
          <a:srcRect l="12913" t="20798" r="14813" b="23457"/>
          <a:stretch/>
        </p:blipFill>
        <p:spPr>
          <a:xfrm>
            <a:off x="2084750" y="1207887"/>
            <a:ext cx="1388251" cy="63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 descr="Shape 2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99" y="1203481"/>
            <a:ext cx="858025" cy="73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 descr="Shape 2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1100" y="1199712"/>
            <a:ext cx="1055755" cy="6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 descr="Shape 2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7790" y="2597649"/>
            <a:ext cx="944212" cy="75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 descr="Shape 2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275" y="3568225"/>
            <a:ext cx="858024" cy="8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 descr="Shape 2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90176" y="1941676"/>
            <a:ext cx="1966551" cy="6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Shape 2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97162" y="1270336"/>
            <a:ext cx="1973201" cy="51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 descr="Shape 2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5701" y="2419812"/>
            <a:ext cx="1672151" cy="83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 descr="Shape 22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198" y="1998574"/>
            <a:ext cx="1973196" cy="5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 descr="Shape 2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54287" y="4402149"/>
            <a:ext cx="2204561" cy="81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 descr="Shape 2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70375" y="1158313"/>
            <a:ext cx="1928668" cy="51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 descr="Shape 2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86841" y="2624975"/>
            <a:ext cx="1783487" cy="85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 descr="Shape 231"/>
          <p:cNvPicPr preferRelativeResize="0"/>
          <p:nvPr/>
        </p:nvPicPr>
        <p:blipFill rotWithShape="1">
          <a:blip r:embed="rId15">
            <a:alphaModFix/>
          </a:blip>
          <a:srcRect t="21473" b="23761"/>
          <a:stretch/>
        </p:blipFill>
        <p:spPr>
          <a:xfrm>
            <a:off x="7268750" y="1606125"/>
            <a:ext cx="1783477" cy="5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 descr="Shape 23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42310" y="3761637"/>
            <a:ext cx="2430692" cy="6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 descr="Shape 233"/>
          <p:cNvPicPr preferRelativeResize="0"/>
          <p:nvPr/>
        </p:nvPicPr>
        <p:blipFill rotWithShape="1">
          <a:blip r:embed="rId17">
            <a:alphaModFix/>
          </a:blip>
          <a:srcRect t="30511" b="30510"/>
          <a:stretch/>
        </p:blipFill>
        <p:spPr>
          <a:xfrm>
            <a:off x="7632600" y="1207909"/>
            <a:ext cx="1055751" cy="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 descr="Shape 2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452675" y="3175887"/>
            <a:ext cx="1672151" cy="90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 descr="Shape 2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758401" y="1992098"/>
            <a:ext cx="1388253" cy="92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 descr="Shape 23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04398" y="4292000"/>
            <a:ext cx="1566800" cy="31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 descr="Shape 23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7275" y="2599599"/>
            <a:ext cx="858027" cy="85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 descr="Shape 23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612064" y="4326997"/>
            <a:ext cx="1253434" cy="7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 descr="Shape 23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30474" y="2180213"/>
            <a:ext cx="2430701" cy="3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 descr="Shape 24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901175" y="3894699"/>
            <a:ext cx="1672126" cy="61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 descr="Shape 241"/>
          <p:cNvPicPr preferRelativeResize="0"/>
          <p:nvPr/>
        </p:nvPicPr>
        <p:blipFill rotWithShape="1">
          <a:blip r:embed="rId25">
            <a:alphaModFix/>
          </a:blip>
          <a:srcRect l="13000" t="16929" r="19885" b="34615"/>
          <a:stretch/>
        </p:blipFill>
        <p:spPr>
          <a:xfrm>
            <a:off x="7196138" y="5390362"/>
            <a:ext cx="1566802" cy="5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 descr="Shape 24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88224" y="6257199"/>
            <a:ext cx="1839276" cy="4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 descr="Shape 24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60837" y="5856399"/>
            <a:ext cx="1253427" cy="9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 descr="Shape 24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192229" y="5774793"/>
            <a:ext cx="1928675" cy="108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 descr="Shape 245"/>
          <p:cNvPicPr preferRelativeResize="0"/>
          <p:nvPr/>
        </p:nvPicPr>
        <p:blipFill rotWithShape="1">
          <a:blip r:embed="rId29">
            <a:alphaModFix/>
          </a:blip>
          <a:srcRect t="25722" r="12434" b="29240"/>
          <a:stretch/>
        </p:blipFill>
        <p:spPr>
          <a:xfrm>
            <a:off x="7196149" y="2755850"/>
            <a:ext cx="1928675" cy="44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 descr="Shape 246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612063" y="5899137"/>
            <a:ext cx="1672148" cy="9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 descr="Shape 247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587974" y="5149550"/>
            <a:ext cx="1839273" cy="10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 descr="Shape 248"/>
          <p:cNvPicPr preferRelativeResize="0"/>
          <p:nvPr/>
        </p:nvPicPr>
        <p:blipFill rotWithShape="1">
          <a:blip r:embed="rId32">
            <a:alphaModFix/>
          </a:blip>
          <a:srcRect r="9197" b="14711"/>
          <a:stretch/>
        </p:blipFill>
        <p:spPr>
          <a:xfrm>
            <a:off x="3311774" y="5007250"/>
            <a:ext cx="1388251" cy="6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 descr="Shape 24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2820061" y="5557687"/>
            <a:ext cx="1839275" cy="75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 descr="Shape 250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649574" y="4481224"/>
            <a:ext cx="1952641" cy="109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 descr="Shape 25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6230499" y="4736689"/>
            <a:ext cx="1670176" cy="4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 descr="Shape 252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6202" y="5268207"/>
            <a:ext cx="3166940" cy="43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 descr="Shape 253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316861" y="4262649"/>
            <a:ext cx="1566804" cy="85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 descr="Shape 254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66413" y="4590700"/>
            <a:ext cx="1566801" cy="52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 descr="Shape 255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636162" y="1711349"/>
            <a:ext cx="1566801" cy="3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 descr="Shape 256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8026175" y="5979500"/>
            <a:ext cx="1055751" cy="81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 descr="Shape 257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772499" y="3514399"/>
            <a:ext cx="2310103" cy="31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 descr="Shape 258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4123687" y="1759125"/>
            <a:ext cx="1253425" cy="13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 descr="Shape 259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5775376" y="3875763"/>
            <a:ext cx="1672126" cy="5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 descr="Shape 260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4061302" y="2871162"/>
            <a:ext cx="1253426" cy="125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 descr="Shape 261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5561312" y="3128736"/>
            <a:ext cx="1388251" cy="68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 descr="Shape 262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107275" y="5771489"/>
            <a:ext cx="1055751" cy="104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 descr="Shape 263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4965112" y="5072224"/>
            <a:ext cx="858026" cy="84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 idx="4294967295"/>
          </p:nvPr>
        </p:nvSpPr>
        <p:spPr>
          <a:xfrm>
            <a:off x="695325" y="711600"/>
            <a:ext cx="7772400" cy="119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6336"/>
              <a:buFont typeface="Source Sans Pro"/>
              <a:buNone/>
            </a:pPr>
            <a:r>
              <a:rPr lang="en-US" sz="6400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€ 9,374,400 </a:t>
            </a:r>
            <a:endParaRPr sz="6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body" idx="4294967295"/>
          </p:nvPr>
        </p:nvSpPr>
        <p:spPr>
          <a:xfrm>
            <a:off x="685800" y="1729345"/>
            <a:ext cx="7772400" cy="61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None/>
            </a:pPr>
            <a:r>
              <a:rPr lang="en-US" sz="2300" b="1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in revenue from</a:t>
            </a:r>
            <a:endParaRPr sz="23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685800" y="4216799"/>
            <a:ext cx="7772400" cy="119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6336"/>
              <a:buFont typeface="Source Sans Pro"/>
              <a:buNone/>
            </a:pPr>
            <a:r>
              <a:rPr lang="en-US" sz="6400" b="1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20</a:t>
            </a:r>
            <a:r>
              <a:rPr lang="en-US" sz="6336" b="1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 </a:t>
            </a:r>
            <a:r>
              <a:rPr lang="en-US" sz="4400" b="1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Business Partners (BP)</a:t>
            </a:r>
            <a:endParaRPr sz="4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685798" y="5234549"/>
            <a:ext cx="8698833" cy="61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None/>
            </a:pPr>
            <a:r>
              <a:rPr lang="en-US" sz="2300" b="1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With 3 ads/month per BP - 20000 users/ad - € 0.026 for ad</a:t>
            </a:r>
            <a:endParaRPr sz="23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685800" y="2464199"/>
            <a:ext cx="7772400" cy="119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6336"/>
              <a:buFont typeface="Source Sans Pro"/>
              <a:buNone/>
            </a:pPr>
            <a:r>
              <a:rPr lang="en-US" sz="6400" b="1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100,000</a:t>
            </a:r>
            <a:r>
              <a:rPr lang="en-US" sz="6336" b="1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 </a:t>
            </a:r>
            <a:r>
              <a:rPr lang="en-US" sz="4400" b="1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annual users</a:t>
            </a:r>
            <a:endParaRPr sz="4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685800" y="3481944"/>
            <a:ext cx="7772400" cy="61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None/>
            </a:pPr>
            <a:r>
              <a:rPr lang="en-US" sz="2300" b="1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With 5 hits/day per user and </a:t>
            </a:r>
            <a:endParaRPr sz="23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34975" y="141725"/>
            <a:ext cx="79518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-US" sz="240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Revenue Streams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95" name="Shape 395" descr="Chart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104" y="1507725"/>
            <a:ext cx="8403624" cy="504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596100" y="120413"/>
            <a:ext cx="7951800" cy="9735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Revenue and Cost Estimates over 5 Years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7" y="1544625"/>
            <a:ext cx="8048625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6742481" y="6326175"/>
            <a:ext cx="1805419" cy="35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 figures in Millions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561125" y="158824"/>
            <a:ext cx="7951800" cy="9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Roadmap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410" name="Shape 410"/>
          <p:cNvGraphicFramePr/>
          <p:nvPr>
            <p:extLst>
              <p:ext uri="{D42A27DB-BD31-4B8C-83A1-F6EECF244321}">
                <p14:modId xmlns:p14="http://schemas.microsoft.com/office/powerpoint/2010/main" val="1821671402"/>
              </p:ext>
            </p:extLst>
          </p:nvPr>
        </p:nvGraphicFramePr>
        <p:xfrm>
          <a:off x="289775" y="1589675"/>
          <a:ext cx="8494500" cy="5025304"/>
        </p:xfrm>
        <a:graphic>
          <a:graphicData uri="http://schemas.openxmlformats.org/drawingml/2006/table">
            <a:tbl>
              <a:tblPr>
                <a:noFill/>
                <a:tableStyleId>{45A2C007-EA6C-4459-9173-2227F19E1456}</a:tableStyleId>
              </a:tblPr>
              <a:tblGrid>
                <a:gridCol w="28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>
                          <a:solidFill>
                            <a:srgbClr val="FFFFFF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2018</a:t>
                      </a:r>
                      <a:endParaRPr sz="2000" b="0" i="0" dirty="0">
                        <a:solidFill>
                          <a:srgbClr val="FFFFFF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34300" marR="34300" marT="34300" marB="343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A7B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>
                          <a:solidFill>
                            <a:srgbClr val="FFFFFF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Early 2019</a:t>
                      </a:r>
                      <a:endParaRPr sz="2000" b="0" i="0" dirty="0">
                        <a:solidFill>
                          <a:srgbClr val="FFFFFF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34300" marR="34300" marT="34300" marB="343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A7B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>
                          <a:solidFill>
                            <a:srgbClr val="FFFFFF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Mid 2019</a:t>
                      </a:r>
                      <a:endParaRPr sz="2000" b="0" i="0" dirty="0">
                        <a:solidFill>
                          <a:srgbClr val="FFFFFF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34300" marR="34300" marT="34300" marB="343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A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Prototype</a:t>
                      </a:r>
                      <a:endParaRPr sz="2000" b="1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34300" marR="34300" marT="34300" marB="343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1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Business clients</a:t>
                      </a:r>
                      <a:endParaRPr sz="2000" b="1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34300" marR="34300" marT="34300" marB="343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1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Release</a:t>
                      </a:r>
                      <a:endParaRPr sz="2000" b="1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34300" marR="34300" marT="34300" marB="343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800">
                <a:tc>
                  <a:txBody>
                    <a:bodyPr/>
                    <a:lstStyle/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Co-innovation with Atos</a:t>
                      </a: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Architecture consolidation</a:t>
                      </a: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Build the iOS App</a:t>
                      </a: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Finer UX/UI</a:t>
                      </a: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Prototype finalization</a:t>
                      </a: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34300" marR="34300" marT="34300" marB="343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0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Architecture consolidation</a:t>
                      </a:r>
                      <a:endParaRPr sz="2000" b="0" i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Fine-tuned product</a:t>
                      </a:r>
                      <a:endParaRPr sz="2000" b="0" i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POC with clients</a:t>
                      </a:r>
                      <a:endParaRPr sz="2000" b="0" i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Formulate business strategy (SWOT)</a:t>
                      </a:r>
                      <a:endParaRPr sz="2000" b="0" i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Big data analysis</a:t>
                      </a:r>
                      <a:endParaRPr sz="2000" b="0" i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34300" marR="34300" marT="34300" marB="343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0F2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Product launch</a:t>
                      </a: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Promote Delta</a:t>
                      </a: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Fix bugs/updates</a:t>
                      </a: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  <a:p>
                      <a:pPr marL="457200" lvl="0" indent="-3556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❖"/>
                      </a:pPr>
                      <a:r>
                        <a:rPr lang="en-US" sz="20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Sit back and relax!</a:t>
                      </a:r>
                      <a:endParaRPr sz="2000" b="0" i="0" dirty="0"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34300" marR="34300" marT="34300" marB="343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596102" y="170475"/>
            <a:ext cx="79518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-US" sz="240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The SWOT analysis for DELTA!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416" name="Shape 416"/>
          <p:cNvGrpSpPr/>
          <p:nvPr/>
        </p:nvGrpSpPr>
        <p:grpSpPr>
          <a:xfrm>
            <a:off x="800097" y="1447800"/>
            <a:ext cx="3771905" cy="2419350"/>
            <a:chOff x="-1" y="0"/>
            <a:chExt cx="3771903" cy="2419350"/>
          </a:xfrm>
        </p:grpSpPr>
        <p:sp>
          <p:nvSpPr>
            <p:cNvPr id="417" name="Shape 417"/>
            <p:cNvSpPr/>
            <p:nvPr/>
          </p:nvSpPr>
          <p:spPr>
            <a:xfrm>
              <a:off x="-1" y="0"/>
              <a:ext cx="3771903" cy="2419350"/>
            </a:xfrm>
            <a:prstGeom prst="rect">
              <a:avLst/>
            </a:prstGeom>
            <a:solidFill>
              <a:srgbClr val="2F3848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18" name="Shape 418"/>
            <p:cNvSpPr txBox="1"/>
            <p:nvPr/>
          </p:nvSpPr>
          <p:spPr>
            <a:xfrm>
              <a:off x="-1" y="547957"/>
              <a:ext cx="3771903" cy="1323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Potential technologic partners (Atos) working on this topic</a:t>
              </a:r>
              <a:endParaRPr sz="14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Tier One mobilized</a:t>
              </a:r>
              <a:endParaRPr sz="14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</p:grpSp>
      <p:grpSp>
        <p:nvGrpSpPr>
          <p:cNvPr id="419" name="Shape 419"/>
          <p:cNvGrpSpPr/>
          <p:nvPr/>
        </p:nvGrpSpPr>
        <p:grpSpPr>
          <a:xfrm>
            <a:off x="4952997" y="1447800"/>
            <a:ext cx="3771904" cy="2419350"/>
            <a:chOff x="-1" y="0"/>
            <a:chExt cx="3771903" cy="2419350"/>
          </a:xfrm>
        </p:grpSpPr>
        <p:sp>
          <p:nvSpPr>
            <p:cNvPr id="420" name="Shape 420"/>
            <p:cNvSpPr/>
            <p:nvPr/>
          </p:nvSpPr>
          <p:spPr>
            <a:xfrm>
              <a:off x="-1" y="0"/>
              <a:ext cx="3771903" cy="241935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-1" y="701845"/>
              <a:ext cx="3771903" cy="1015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Complex project to drive</a:t>
              </a:r>
              <a:endPara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Requires resources to get a matured product</a:t>
              </a: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</p:grpSp>
      <p:grpSp>
        <p:nvGrpSpPr>
          <p:cNvPr id="422" name="Shape 422"/>
          <p:cNvGrpSpPr/>
          <p:nvPr/>
        </p:nvGrpSpPr>
        <p:grpSpPr>
          <a:xfrm>
            <a:off x="4952997" y="4019549"/>
            <a:ext cx="3771904" cy="2419351"/>
            <a:chOff x="-1" y="0"/>
            <a:chExt cx="3771903" cy="2419350"/>
          </a:xfrm>
        </p:grpSpPr>
        <p:sp>
          <p:nvSpPr>
            <p:cNvPr id="423" name="Shape 423"/>
            <p:cNvSpPr/>
            <p:nvPr/>
          </p:nvSpPr>
          <p:spPr>
            <a:xfrm>
              <a:off x="-1" y="0"/>
              <a:ext cx="3771903" cy="2419350"/>
            </a:xfrm>
            <a:prstGeom prst="rect">
              <a:avLst/>
            </a:prstGeom>
            <a:solidFill>
              <a:srgbClr val="45818E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24" name="Shape 424"/>
            <p:cNvSpPr txBox="1"/>
            <p:nvPr/>
          </p:nvSpPr>
          <p:spPr>
            <a:xfrm>
              <a:off x="-1" y="876009"/>
              <a:ext cx="3771903" cy="667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Coming trend</a:t>
              </a:r>
              <a:endPara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Already some R&amp;D initiatives</a:t>
              </a:r>
              <a:endPara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425" name="Shape 425"/>
          <p:cNvGrpSpPr/>
          <p:nvPr/>
        </p:nvGrpSpPr>
        <p:grpSpPr>
          <a:xfrm>
            <a:off x="800097" y="4019550"/>
            <a:ext cx="3771905" cy="2419350"/>
            <a:chOff x="-1" y="0"/>
            <a:chExt cx="3771903" cy="2419350"/>
          </a:xfrm>
        </p:grpSpPr>
        <p:sp>
          <p:nvSpPr>
            <p:cNvPr id="426" name="Shape 426"/>
            <p:cNvSpPr/>
            <p:nvPr/>
          </p:nvSpPr>
          <p:spPr>
            <a:xfrm>
              <a:off x="-1" y="0"/>
              <a:ext cx="3771903" cy="2419350"/>
            </a:xfrm>
            <a:prstGeom prst="rect">
              <a:avLst/>
            </a:prstGeom>
            <a:solidFill>
              <a:srgbClr val="F05768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27" name="Shape 427"/>
            <p:cNvSpPr txBox="1"/>
            <p:nvPr/>
          </p:nvSpPr>
          <p:spPr>
            <a:xfrm>
              <a:off x="-1" y="876009"/>
              <a:ext cx="3771903" cy="667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No competition</a:t>
              </a:r>
              <a:endPara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Arial"/>
                </a:rPr>
                <a:t>Huge business perspective</a:t>
              </a:r>
              <a:endPara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428" name="Shape 428"/>
          <p:cNvSpPr txBox="1"/>
          <p:nvPr/>
        </p:nvSpPr>
        <p:spPr>
          <a:xfrm>
            <a:off x="781050" y="1504949"/>
            <a:ext cx="1637229" cy="48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1" i="0" u="none" strike="noStrike" cap="small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</a:t>
            </a:r>
            <a:r>
              <a:rPr lang="en-US" sz="2000" b="1" i="0" u="none" strike="noStrike" cap="small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trength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4914898" y="1512332"/>
            <a:ext cx="1817805" cy="4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1" i="0" u="none" strike="noStrike" cap="small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</a:t>
            </a:r>
            <a:r>
              <a:rPr lang="en-US" sz="2000" b="1" i="0" u="none" strike="noStrike" cap="small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eakness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800099" y="4179332"/>
            <a:ext cx="2190999" cy="4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1" i="0" u="none" strike="noStrike" cap="small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</a:t>
            </a:r>
            <a:r>
              <a:rPr lang="en-US" sz="2000" b="1" i="0" u="none" strike="noStrike" cap="small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pportunity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4991099" y="4147065"/>
            <a:ext cx="2190999" cy="48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1" i="0" u="none" strike="noStrike" cap="small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</a:t>
            </a:r>
            <a:r>
              <a:rPr lang="en-US" sz="2000" b="1" i="0" u="none" strike="noStrike" cap="small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hreat</a:t>
            </a:r>
            <a:endParaRPr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32" name="Shape 432"/>
          <p:cNvSpPr txBox="1"/>
          <p:nvPr/>
        </p:nvSpPr>
        <p:spPr>
          <a:xfrm rot="-5400000">
            <a:off x="-1918279" y="3797314"/>
            <a:ext cx="5070933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External			Internal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03824" y="3772536"/>
            <a:ext cx="8467202" cy="240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buSzPts val="2000"/>
              <a:buNone/>
            </a:pPr>
            <a:r>
              <a:rPr lang="en-US" sz="2200" i="0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The future is bright </a:t>
            </a:r>
            <a:r>
              <a:rPr lang="en-US" sz="2200" i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AI powered chatbots: </a:t>
            </a:r>
            <a:r>
              <a:rPr lang="en-US" sz="2200" i="0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They will power 85% of all customer service interactions by the year 2020 – Gartner. </a:t>
            </a:r>
            <a:endParaRPr sz="2200" i="0" u="none" strike="noStrike" cap="none" dirty="0">
              <a:solidFill>
                <a:srgbClr val="2F384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Source Sans Pr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None/>
            </a:pPr>
            <a:endParaRPr sz="220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None/>
            </a:pPr>
            <a:r>
              <a:rPr lang="en-US" sz="2200" i="0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Chatbots market is expected to witness an exponential growth during the period 2016-2023 </a:t>
            </a:r>
            <a:r>
              <a:rPr lang="en-US" sz="2200" i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</a:t>
            </a:r>
            <a:r>
              <a:rPr lang="en-US" sz="2200" i="0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 Credence Research, Inc.</a:t>
            </a:r>
            <a:endParaRPr sz="2200" i="0" u="none" strike="noStrike" cap="none" dirty="0">
              <a:solidFill>
                <a:srgbClr val="2F384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Source Sans Pro"/>
            </a:endParaRPr>
          </a:p>
        </p:txBody>
      </p:sp>
      <p:pic>
        <p:nvPicPr>
          <p:cNvPr id="151" name="Shape 151" descr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399" y="1028161"/>
            <a:ext cx="2932527" cy="23258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rotWithShape="0">
              <a:srgbClr val="333333">
                <a:alpha val="64705"/>
              </a:srgbClr>
            </a:outerShdw>
          </a:effectLst>
        </p:spPr>
      </p:pic>
      <p:sp>
        <p:nvSpPr>
          <p:cNvPr id="152" name="Shape 152"/>
          <p:cNvSpPr txBox="1"/>
          <p:nvPr/>
        </p:nvSpPr>
        <p:spPr>
          <a:xfrm>
            <a:off x="407549" y="6269625"/>
            <a:ext cx="8328902" cy="33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Images source: https://www.grandviewresearch.com/industry-analysis/chatbot-market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3" name="Shape 153" descr="Shape 86"/>
          <p:cNvPicPr preferRelativeResize="0"/>
          <p:nvPr/>
        </p:nvPicPr>
        <p:blipFill rotWithShape="1">
          <a:blip r:embed="rId4">
            <a:alphaModFix/>
          </a:blip>
          <a:srcRect l="9665" r="6504"/>
          <a:stretch/>
        </p:blipFill>
        <p:spPr>
          <a:xfrm>
            <a:off x="5803927" y="1028161"/>
            <a:ext cx="2932524" cy="232590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rotWithShape="0">
              <a:srgbClr val="333333">
                <a:alpha val="64705"/>
              </a:srgbClr>
            </a:outerShdw>
          </a:effectLst>
        </p:spPr>
      </p:pic>
      <p:sp>
        <p:nvSpPr>
          <p:cNvPr id="154" name="Shape 154"/>
          <p:cNvSpPr txBox="1"/>
          <p:nvPr/>
        </p:nvSpPr>
        <p:spPr>
          <a:xfrm>
            <a:off x="338399" y="219681"/>
            <a:ext cx="8398052" cy="48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2800"/>
              <a:buFont typeface="Arial"/>
              <a:buNone/>
            </a:pPr>
            <a:r>
              <a:rPr lang="en-US" sz="3000" b="1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 promising future for AI powered chatbots…</a:t>
            </a:r>
            <a:endParaRPr sz="3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 idx="4294967295"/>
          </p:nvPr>
        </p:nvSpPr>
        <p:spPr>
          <a:xfrm>
            <a:off x="956202" y="246209"/>
            <a:ext cx="7383899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-US" sz="3200" b="1" i="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What Delta offers?</a:t>
            </a:r>
            <a:endParaRPr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body" idx="4294967295"/>
          </p:nvPr>
        </p:nvSpPr>
        <p:spPr>
          <a:xfrm>
            <a:off x="1000125" y="2154750"/>
            <a:ext cx="3119488" cy="16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220"/>
              <a:buFont typeface="Source Sans Pro"/>
              <a:buNone/>
            </a:pPr>
            <a:r>
              <a:rPr lang="en-US" sz="2200" b="1" i="0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Strong business case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1480"/>
              <a:buFont typeface="Source Sans Pro"/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Any type of chatbot can be integrated (Commercial,  </a:t>
            </a:r>
            <a:r>
              <a:rPr lang="en-US" sz="150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customer service, etc.).</a:t>
            </a:r>
            <a:endParaRPr sz="1500" u="none" strike="noStrike" cap="none" dirty="0">
              <a:solidFill>
                <a:srgbClr val="2F384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1480"/>
              <a:buFont typeface="Source Sans Pro"/>
              <a:buNone/>
            </a:pPr>
            <a:r>
              <a:rPr lang="en-US" sz="1500" u="none" strike="noStrike" cap="none" dirty="0">
                <a:solidFill>
                  <a:schemeClr val="l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Estimated earnings: €9.4M</a:t>
            </a:r>
            <a:endParaRPr sz="1500" u="none" strike="noStrike" cap="none" dirty="0">
              <a:solidFill>
                <a:schemeClr val="l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960"/>
              <a:buFont typeface="Source Sans Pro"/>
              <a:buNone/>
            </a:pPr>
            <a:endParaRPr sz="2960" b="0" i="0" u="none" strike="noStrike" cap="none" dirty="0">
              <a:solidFill>
                <a:srgbClr val="2F384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Source Sans Pr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960"/>
              <a:buFont typeface="Source Sans Pro"/>
              <a:buNone/>
            </a:pPr>
            <a:endParaRPr sz="2960" b="0" i="0" u="none" strike="noStrike" cap="none" dirty="0">
              <a:solidFill>
                <a:srgbClr val="2F384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Source Sans Pro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5409700" y="2154750"/>
            <a:ext cx="2930401" cy="16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2400"/>
              <a:buFont typeface="Source Sans Pro"/>
              <a:buNone/>
            </a:pPr>
            <a:r>
              <a:rPr lang="en-US" sz="2200" b="1" i="0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Greater reach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ource Sans Pro"/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Not restricted to a specific user group.</a:t>
            </a:r>
            <a:endParaRPr sz="1500"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lang="en-US" sz="1500" u="none" strike="noStrike" cap="none" dirty="0">
                <a:solidFill>
                  <a:schemeClr val="l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“Delta is available on android which powers 85% of devices”</a:t>
            </a:r>
            <a:endParaRPr sz="1500" u="none" strike="noStrike" cap="none" dirty="0">
              <a:solidFill>
                <a:schemeClr val="l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Arial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956249" y="4279250"/>
            <a:ext cx="2876701" cy="1832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2220"/>
              <a:buFont typeface="Source Sans Pro"/>
              <a:buNone/>
            </a:pPr>
            <a:r>
              <a:rPr lang="en-US" sz="2200" b="1" i="0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Robust architecture</a:t>
            </a:r>
            <a:endParaRPr sz="2200" b="0" i="0" u="none" strike="noStrike" cap="none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80"/>
              <a:buFont typeface="Source Sans Pro"/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App engine  capable of handling heavy traffic and guarantee uninterrupted user experience.</a:t>
            </a:r>
            <a:endParaRPr sz="1500"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ts val="1480"/>
            </a:pPr>
            <a:r>
              <a:rPr lang="en-US" sz="1500" u="none" strike="noStrike" cap="none" dirty="0">
                <a:solidFill>
                  <a:schemeClr val="l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“Fully managed and </a:t>
            </a:r>
            <a:r>
              <a:rPr lang="en-US" sz="1500" dirty="0">
                <a:solidFill>
                  <a:schemeClr val="l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s</a:t>
            </a:r>
            <a:r>
              <a:rPr lang="en-US" sz="1500" u="none" strike="noStrike" cap="none" dirty="0">
                <a:solidFill>
                  <a:schemeClr val="l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cales as per need</a:t>
            </a:r>
            <a:r>
              <a:rPr lang="en-US" sz="1500" dirty="0">
                <a:solidFill>
                  <a:schemeClr val="l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 ”</a:t>
            </a:r>
            <a:endParaRPr sz="1500" u="none" strike="noStrike" cap="none" dirty="0">
              <a:solidFill>
                <a:schemeClr val="l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Arial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5409701" y="4279250"/>
            <a:ext cx="2930401" cy="1832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2220"/>
              <a:buFont typeface="Source Sans Pro"/>
              <a:buNone/>
            </a:pPr>
            <a:r>
              <a:rPr lang="en-US" sz="2200" b="1" i="0" u="none" strike="noStrike" cap="none" dirty="0">
                <a:solidFill>
                  <a:srgbClr val="F0576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Promising growth</a:t>
            </a:r>
            <a:endParaRPr sz="2200" b="0" i="0" u="none" strike="noStrike" cap="none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80"/>
              <a:buFont typeface="Source Sans Pro"/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With the increasing demand for chatbot services, the market for Delta is HUGE!</a:t>
            </a:r>
            <a:endParaRPr sz="1500"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80"/>
              <a:buFont typeface="Source Sans Pro"/>
              <a:buNone/>
            </a:pPr>
            <a:r>
              <a:rPr lang="en-US" sz="1500" u="none" strike="noStrike" cap="none" dirty="0">
                <a:solidFill>
                  <a:schemeClr val="l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Source Sans Pro"/>
              </a:rPr>
              <a:t>“80% of the companies will use chatbots by 2020</a:t>
            </a:r>
            <a:r>
              <a:rPr lang="en-US" sz="1500" b="0" i="0" u="none" strike="noStrike" cap="none" dirty="0">
                <a:solidFill>
                  <a:schemeClr val="l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”</a:t>
            </a:r>
            <a:endParaRPr sz="1500" b="0" i="0" u="none" strike="noStrike" cap="none" dirty="0">
              <a:solidFill>
                <a:schemeClr val="l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grpSp>
        <p:nvGrpSpPr>
          <p:cNvPr id="442" name="Shape 442"/>
          <p:cNvGrpSpPr/>
          <p:nvPr/>
        </p:nvGrpSpPr>
        <p:grpSpPr>
          <a:xfrm>
            <a:off x="1083186" y="1711890"/>
            <a:ext cx="423329" cy="423331"/>
            <a:chOff x="0" y="23"/>
            <a:chExt cx="423328" cy="423329"/>
          </a:xfrm>
        </p:grpSpPr>
        <p:sp>
          <p:nvSpPr>
            <p:cNvPr id="443" name="Shape 443"/>
            <p:cNvSpPr/>
            <p:nvPr/>
          </p:nvSpPr>
          <p:spPr>
            <a:xfrm>
              <a:off x="0" y="23"/>
              <a:ext cx="423328" cy="42332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5948" y="3303"/>
                  </a:moveTo>
                  <a:lnTo>
                    <a:pt x="16185" y="3332"/>
                  </a:lnTo>
                  <a:lnTo>
                    <a:pt x="16453" y="3391"/>
                  </a:lnTo>
                  <a:lnTo>
                    <a:pt x="16692" y="3480"/>
                  </a:lnTo>
                  <a:lnTo>
                    <a:pt x="16900" y="3600"/>
                  </a:lnTo>
                  <a:lnTo>
                    <a:pt x="17138" y="3719"/>
                  </a:lnTo>
                  <a:lnTo>
                    <a:pt x="17346" y="3868"/>
                  </a:lnTo>
                  <a:lnTo>
                    <a:pt x="17554" y="4047"/>
                  </a:lnTo>
                  <a:lnTo>
                    <a:pt x="17732" y="4254"/>
                  </a:lnTo>
                  <a:lnTo>
                    <a:pt x="17882" y="4462"/>
                  </a:lnTo>
                  <a:lnTo>
                    <a:pt x="18000" y="4701"/>
                  </a:lnTo>
                  <a:lnTo>
                    <a:pt x="18120" y="4909"/>
                  </a:lnTo>
                  <a:lnTo>
                    <a:pt x="18209" y="5147"/>
                  </a:lnTo>
                  <a:lnTo>
                    <a:pt x="18268" y="5415"/>
                  </a:lnTo>
                  <a:lnTo>
                    <a:pt x="18299" y="5652"/>
                  </a:lnTo>
                  <a:lnTo>
                    <a:pt x="18299" y="6159"/>
                  </a:lnTo>
                  <a:lnTo>
                    <a:pt x="18268" y="6397"/>
                  </a:lnTo>
                  <a:lnTo>
                    <a:pt x="18209" y="6665"/>
                  </a:lnTo>
                  <a:lnTo>
                    <a:pt x="18120" y="6902"/>
                  </a:lnTo>
                  <a:lnTo>
                    <a:pt x="18000" y="7111"/>
                  </a:lnTo>
                  <a:lnTo>
                    <a:pt x="17882" y="7348"/>
                  </a:lnTo>
                  <a:lnTo>
                    <a:pt x="17732" y="7557"/>
                  </a:lnTo>
                  <a:lnTo>
                    <a:pt x="17554" y="7765"/>
                  </a:lnTo>
                  <a:lnTo>
                    <a:pt x="16364" y="8926"/>
                  </a:lnTo>
                  <a:lnTo>
                    <a:pt x="16216" y="9045"/>
                  </a:lnTo>
                  <a:lnTo>
                    <a:pt x="16067" y="9134"/>
                  </a:lnTo>
                  <a:lnTo>
                    <a:pt x="15888" y="9194"/>
                  </a:lnTo>
                  <a:lnTo>
                    <a:pt x="15680" y="9223"/>
                  </a:lnTo>
                  <a:lnTo>
                    <a:pt x="15502" y="9194"/>
                  </a:lnTo>
                  <a:lnTo>
                    <a:pt x="15323" y="9134"/>
                  </a:lnTo>
                  <a:lnTo>
                    <a:pt x="15174" y="9045"/>
                  </a:lnTo>
                  <a:lnTo>
                    <a:pt x="15025" y="8926"/>
                  </a:lnTo>
                  <a:lnTo>
                    <a:pt x="12675" y="6575"/>
                  </a:lnTo>
                  <a:lnTo>
                    <a:pt x="12556" y="6426"/>
                  </a:lnTo>
                  <a:lnTo>
                    <a:pt x="12467" y="6277"/>
                  </a:lnTo>
                  <a:lnTo>
                    <a:pt x="12407" y="6100"/>
                  </a:lnTo>
                  <a:lnTo>
                    <a:pt x="12377" y="5920"/>
                  </a:lnTo>
                  <a:lnTo>
                    <a:pt x="12407" y="5712"/>
                  </a:lnTo>
                  <a:lnTo>
                    <a:pt x="12467" y="5534"/>
                  </a:lnTo>
                  <a:lnTo>
                    <a:pt x="12556" y="5386"/>
                  </a:lnTo>
                  <a:lnTo>
                    <a:pt x="12675" y="5236"/>
                  </a:lnTo>
                  <a:lnTo>
                    <a:pt x="13835" y="4047"/>
                  </a:lnTo>
                  <a:lnTo>
                    <a:pt x="14043" y="3868"/>
                  </a:lnTo>
                  <a:lnTo>
                    <a:pt x="14252" y="3719"/>
                  </a:lnTo>
                  <a:lnTo>
                    <a:pt x="14489" y="3600"/>
                  </a:lnTo>
                  <a:lnTo>
                    <a:pt x="14698" y="3480"/>
                  </a:lnTo>
                  <a:lnTo>
                    <a:pt x="14936" y="3391"/>
                  </a:lnTo>
                  <a:lnTo>
                    <a:pt x="15204" y="3332"/>
                  </a:lnTo>
                  <a:lnTo>
                    <a:pt x="15442" y="3303"/>
                  </a:lnTo>
                  <a:close/>
                  <a:moveTo>
                    <a:pt x="10205" y="10801"/>
                  </a:moveTo>
                  <a:lnTo>
                    <a:pt x="10324" y="10830"/>
                  </a:lnTo>
                  <a:lnTo>
                    <a:pt x="10413" y="10859"/>
                  </a:lnTo>
                  <a:lnTo>
                    <a:pt x="10533" y="10919"/>
                  </a:lnTo>
                  <a:lnTo>
                    <a:pt x="10622" y="10978"/>
                  </a:lnTo>
                  <a:lnTo>
                    <a:pt x="10681" y="11067"/>
                  </a:lnTo>
                  <a:lnTo>
                    <a:pt x="10741" y="11187"/>
                  </a:lnTo>
                  <a:lnTo>
                    <a:pt x="10770" y="11276"/>
                  </a:lnTo>
                  <a:lnTo>
                    <a:pt x="10801" y="11395"/>
                  </a:lnTo>
                  <a:lnTo>
                    <a:pt x="10770" y="11514"/>
                  </a:lnTo>
                  <a:lnTo>
                    <a:pt x="10741" y="11633"/>
                  </a:lnTo>
                  <a:lnTo>
                    <a:pt x="10681" y="11723"/>
                  </a:lnTo>
                  <a:lnTo>
                    <a:pt x="10622" y="11812"/>
                  </a:lnTo>
                  <a:lnTo>
                    <a:pt x="7438" y="14995"/>
                  </a:lnTo>
                  <a:lnTo>
                    <a:pt x="7349" y="15055"/>
                  </a:lnTo>
                  <a:lnTo>
                    <a:pt x="7230" y="15084"/>
                  </a:lnTo>
                  <a:lnTo>
                    <a:pt x="6992" y="15084"/>
                  </a:lnTo>
                  <a:lnTo>
                    <a:pt x="6873" y="15055"/>
                  </a:lnTo>
                  <a:lnTo>
                    <a:pt x="6784" y="14995"/>
                  </a:lnTo>
                  <a:lnTo>
                    <a:pt x="6695" y="14906"/>
                  </a:lnTo>
                  <a:lnTo>
                    <a:pt x="6605" y="14817"/>
                  </a:lnTo>
                  <a:lnTo>
                    <a:pt x="6545" y="14727"/>
                  </a:lnTo>
                  <a:lnTo>
                    <a:pt x="6516" y="14609"/>
                  </a:lnTo>
                  <a:lnTo>
                    <a:pt x="6516" y="14370"/>
                  </a:lnTo>
                  <a:lnTo>
                    <a:pt x="6545" y="14252"/>
                  </a:lnTo>
                  <a:lnTo>
                    <a:pt x="6605" y="14162"/>
                  </a:lnTo>
                  <a:lnTo>
                    <a:pt x="6695" y="14073"/>
                  </a:lnTo>
                  <a:lnTo>
                    <a:pt x="9789" y="10978"/>
                  </a:lnTo>
                  <a:lnTo>
                    <a:pt x="9967" y="10859"/>
                  </a:lnTo>
                  <a:lnTo>
                    <a:pt x="10087" y="10830"/>
                  </a:lnTo>
                  <a:lnTo>
                    <a:pt x="10205" y="10801"/>
                  </a:lnTo>
                  <a:close/>
                  <a:moveTo>
                    <a:pt x="18060" y="0"/>
                  </a:moveTo>
                  <a:lnTo>
                    <a:pt x="17406" y="29"/>
                  </a:lnTo>
                  <a:lnTo>
                    <a:pt x="16752" y="60"/>
                  </a:lnTo>
                  <a:lnTo>
                    <a:pt x="16096" y="149"/>
                  </a:lnTo>
                  <a:lnTo>
                    <a:pt x="15442" y="297"/>
                  </a:lnTo>
                  <a:lnTo>
                    <a:pt x="14817" y="446"/>
                  </a:lnTo>
                  <a:lnTo>
                    <a:pt x="14223" y="654"/>
                  </a:lnTo>
                  <a:lnTo>
                    <a:pt x="13687" y="922"/>
                  </a:lnTo>
                  <a:lnTo>
                    <a:pt x="13419" y="1042"/>
                  </a:lnTo>
                  <a:lnTo>
                    <a:pt x="13210" y="1219"/>
                  </a:lnTo>
                  <a:lnTo>
                    <a:pt x="12973" y="1368"/>
                  </a:lnTo>
                  <a:lnTo>
                    <a:pt x="6754" y="7587"/>
                  </a:lnTo>
                  <a:lnTo>
                    <a:pt x="476" y="7587"/>
                  </a:lnTo>
                  <a:lnTo>
                    <a:pt x="298" y="7616"/>
                  </a:lnTo>
                  <a:lnTo>
                    <a:pt x="179" y="7647"/>
                  </a:lnTo>
                  <a:lnTo>
                    <a:pt x="60" y="7706"/>
                  </a:lnTo>
                  <a:lnTo>
                    <a:pt x="0" y="7795"/>
                  </a:lnTo>
                  <a:lnTo>
                    <a:pt x="0" y="7884"/>
                  </a:lnTo>
                  <a:lnTo>
                    <a:pt x="30" y="8004"/>
                  </a:lnTo>
                  <a:lnTo>
                    <a:pt x="90" y="8122"/>
                  </a:lnTo>
                  <a:lnTo>
                    <a:pt x="208" y="8272"/>
                  </a:lnTo>
                  <a:lnTo>
                    <a:pt x="3154" y="11187"/>
                  </a:lnTo>
                  <a:lnTo>
                    <a:pt x="2768" y="11574"/>
                  </a:lnTo>
                  <a:lnTo>
                    <a:pt x="1161" y="11871"/>
                  </a:lnTo>
                  <a:lnTo>
                    <a:pt x="982" y="11931"/>
                  </a:lnTo>
                  <a:lnTo>
                    <a:pt x="833" y="11990"/>
                  </a:lnTo>
                  <a:lnTo>
                    <a:pt x="744" y="12109"/>
                  </a:lnTo>
                  <a:lnTo>
                    <a:pt x="685" y="12198"/>
                  </a:lnTo>
                  <a:lnTo>
                    <a:pt x="685" y="12317"/>
                  </a:lnTo>
                  <a:lnTo>
                    <a:pt x="714" y="12466"/>
                  </a:lnTo>
                  <a:lnTo>
                    <a:pt x="774" y="12585"/>
                  </a:lnTo>
                  <a:lnTo>
                    <a:pt x="893" y="12734"/>
                  </a:lnTo>
                  <a:lnTo>
                    <a:pt x="8866" y="20707"/>
                  </a:lnTo>
                  <a:lnTo>
                    <a:pt x="9016" y="20826"/>
                  </a:lnTo>
                  <a:lnTo>
                    <a:pt x="9134" y="20886"/>
                  </a:lnTo>
                  <a:lnTo>
                    <a:pt x="9283" y="20915"/>
                  </a:lnTo>
                  <a:lnTo>
                    <a:pt x="9402" y="20915"/>
                  </a:lnTo>
                  <a:lnTo>
                    <a:pt x="9491" y="20857"/>
                  </a:lnTo>
                  <a:lnTo>
                    <a:pt x="9610" y="20767"/>
                  </a:lnTo>
                  <a:lnTo>
                    <a:pt x="9670" y="20618"/>
                  </a:lnTo>
                  <a:lnTo>
                    <a:pt x="9730" y="20440"/>
                  </a:lnTo>
                  <a:lnTo>
                    <a:pt x="10027" y="18833"/>
                  </a:lnTo>
                  <a:lnTo>
                    <a:pt x="10413" y="18446"/>
                  </a:lnTo>
                  <a:lnTo>
                    <a:pt x="13330" y="21392"/>
                  </a:lnTo>
                  <a:lnTo>
                    <a:pt x="13478" y="21511"/>
                  </a:lnTo>
                  <a:lnTo>
                    <a:pt x="13598" y="21571"/>
                  </a:lnTo>
                  <a:lnTo>
                    <a:pt x="13716" y="21600"/>
                  </a:lnTo>
                  <a:lnTo>
                    <a:pt x="13806" y="21600"/>
                  </a:lnTo>
                  <a:lnTo>
                    <a:pt x="13895" y="21540"/>
                  </a:lnTo>
                  <a:lnTo>
                    <a:pt x="13955" y="21422"/>
                  </a:lnTo>
                  <a:lnTo>
                    <a:pt x="13984" y="21303"/>
                  </a:lnTo>
                  <a:lnTo>
                    <a:pt x="14014" y="21124"/>
                  </a:lnTo>
                  <a:lnTo>
                    <a:pt x="14014" y="14846"/>
                  </a:lnTo>
                  <a:lnTo>
                    <a:pt x="20053" y="8806"/>
                  </a:lnTo>
                  <a:lnTo>
                    <a:pt x="20232" y="8629"/>
                  </a:lnTo>
                  <a:lnTo>
                    <a:pt x="20381" y="8390"/>
                  </a:lnTo>
                  <a:lnTo>
                    <a:pt x="20560" y="8152"/>
                  </a:lnTo>
                  <a:lnTo>
                    <a:pt x="20678" y="7915"/>
                  </a:lnTo>
                  <a:lnTo>
                    <a:pt x="20946" y="7379"/>
                  </a:lnTo>
                  <a:lnTo>
                    <a:pt x="21154" y="6783"/>
                  </a:lnTo>
                  <a:lnTo>
                    <a:pt x="21303" y="6159"/>
                  </a:lnTo>
                  <a:lnTo>
                    <a:pt x="21451" y="5504"/>
                  </a:lnTo>
                  <a:lnTo>
                    <a:pt x="21542" y="4850"/>
                  </a:lnTo>
                  <a:lnTo>
                    <a:pt x="21571" y="4195"/>
                  </a:lnTo>
                  <a:lnTo>
                    <a:pt x="21600" y="3540"/>
                  </a:lnTo>
                  <a:lnTo>
                    <a:pt x="21600" y="2946"/>
                  </a:lnTo>
                  <a:lnTo>
                    <a:pt x="21571" y="2380"/>
                  </a:lnTo>
                  <a:lnTo>
                    <a:pt x="21511" y="1844"/>
                  </a:lnTo>
                  <a:lnTo>
                    <a:pt x="21422" y="1398"/>
                  </a:lnTo>
                  <a:lnTo>
                    <a:pt x="21333" y="1011"/>
                  </a:lnTo>
                  <a:lnTo>
                    <a:pt x="21214" y="714"/>
                  </a:lnTo>
                  <a:lnTo>
                    <a:pt x="21125" y="594"/>
                  </a:lnTo>
                  <a:lnTo>
                    <a:pt x="21065" y="536"/>
                  </a:lnTo>
                  <a:lnTo>
                    <a:pt x="21006" y="476"/>
                  </a:lnTo>
                  <a:lnTo>
                    <a:pt x="20886" y="386"/>
                  </a:lnTo>
                  <a:lnTo>
                    <a:pt x="20589" y="268"/>
                  </a:lnTo>
                  <a:lnTo>
                    <a:pt x="20203" y="179"/>
                  </a:lnTo>
                  <a:lnTo>
                    <a:pt x="19756" y="89"/>
                  </a:lnTo>
                  <a:lnTo>
                    <a:pt x="19221" y="29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5665" y="327731"/>
              <a:ext cx="69979" cy="6997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4938" y="0"/>
                  </a:moveTo>
                  <a:lnTo>
                    <a:pt x="13678" y="177"/>
                  </a:lnTo>
                  <a:lnTo>
                    <a:pt x="12418" y="538"/>
                  </a:lnTo>
                  <a:lnTo>
                    <a:pt x="11157" y="1076"/>
                  </a:lnTo>
                  <a:lnTo>
                    <a:pt x="10081" y="1975"/>
                  </a:lnTo>
                  <a:lnTo>
                    <a:pt x="8998" y="3596"/>
                  </a:lnTo>
                  <a:lnTo>
                    <a:pt x="7377" y="6117"/>
                  </a:lnTo>
                  <a:lnTo>
                    <a:pt x="4142" y="12779"/>
                  </a:lnTo>
                  <a:lnTo>
                    <a:pt x="1260" y="18895"/>
                  </a:lnTo>
                  <a:lnTo>
                    <a:pt x="0" y="21600"/>
                  </a:lnTo>
                  <a:lnTo>
                    <a:pt x="2697" y="20340"/>
                  </a:lnTo>
                  <a:lnTo>
                    <a:pt x="8821" y="17458"/>
                  </a:lnTo>
                  <a:lnTo>
                    <a:pt x="15476" y="14216"/>
                  </a:lnTo>
                  <a:lnTo>
                    <a:pt x="17996" y="12594"/>
                  </a:lnTo>
                  <a:lnTo>
                    <a:pt x="19618" y="11519"/>
                  </a:lnTo>
                  <a:lnTo>
                    <a:pt x="20517" y="10435"/>
                  </a:lnTo>
                  <a:lnTo>
                    <a:pt x="21055" y="9175"/>
                  </a:lnTo>
                  <a:lnTo>
                    <a:pt x="21416" y="7915"/>
                  </a:lnTo>
                  <a:lnTo>
                    <a:pt x="21600" y="6655"/>
                  </a:lnTo>
                  <a:lnTo>
                    <a:pt x="21416" y="5394"/>
                  </a:lnTo>
                  <a:lnTo>
                    <a:pt x="21055" y="4134"/>
                  </a:lnTo>
                  <a:lnTo>
                    <a:pt x="20517" y="3058"/>
                  </a:lnTo>
                  <a:lnTo>
                    <a:pt x="19618" y="1975"/>
                  </a:lnTo>
                  <a:lnTo>
                    <a:pt x="18542" y="1076"/>
                  </a:lnTo>
                  <a:lnTo>
                    <a:pt x="17458" y="538"/>
                  </a:lnTo>
                  <a:lnTo>
                    <a:pt x="16198" y="177"/>
                  </a:lnTo>
                  <a:lnTo>
                    <a:pt x="14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79885" y="368534"/>
              <a:ext cx="44910" cy="4490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2907" y="0"/>
                  </a:moveTo>
                  <a:lnTo>
                    <a:pt x="11219" y="287"/>
                  </a:lnTo>
                  <a:lnTo>
                    <a:pt x="9543" y="850"/>
                  </a:lnTo>
                  <a:lnTo>
                    <a:pt x="8142" y="1688"/>
                  </a:lnTo>
                  <a:lnTo>
                    <a:pt x="6729" y="2813"/>
                  </a:lnTo>
                  <a:lnTo>
                    <a:pt x="5328" y="4490"/>
                  </a:lnTo>
                  <a:lnTo>
                    <a:pt x="4214" y="7016"/>
                  </a:lnTo>
                  <a:lnTo>
                    <a:pt x="3089" y="10105"/>
                  </a:lnTo>
                  <a:lnTo>
                    <a:pt x="1964" y="13470"/>
                  </a:lnTo>
                  <a:lnTo>
                    <a:pt x="563" y="19361"/>
                  </a:lnTo>
                  <a:lnTo>
                    <a:pt x="0" y="21600"/>
                  </a:lnTo>
                  <a:lnTo>
                    <a:pt x="2526" y="21324"/>
                  </a:lnTo>
                  <a:lnTo>
                    <a:pt x="8417" y="19636"/>
                  </a:lnTo>
                  <a:lnTo>
                    <a:pt x="11506" y="18798"/>
                  </a:lnTo>
                  <a:lnTo>
                    <a:pt x="14584" y="17673"/>
                  </a:lnTo>
                  <a:lnTo>
                    <a:pt x="17397" y="16272"/>
                  </a:lnTo>
                  <a:lnTo>
                    <a:pt x="19074" y="15146"/>
                  </a:lnTo>
                  <a:lnTo>
                    <a:pt x="20199" y="13745"/>
                  </a:lnTo>
                  <a:lnTo>
                    <a:pt x="21037" y="12069"/>
                  </a:lnTo>
                  <a:lnTo>
                    <a:pt x="21600" y="10656"/>
                  </a:lnTo>
                  <a:lnTo>
                    <a:pt x="21600" y="7292"/>
                  </a:lnTo>
                  <a:lnTo>
                    <a:pt x="21037" y="5615"/>
                  </a:lnTo>
                  <a:lnTo>
                    <a:pt x="20199" y="4214"/>
                  </a:lnTo>
                  <a:lnTo>
                    <a:pt x="19074" y="2813"/>
                  </a:lnTo>
                  <a:lnTo>
                    <a:pt x="17673" y="1688"/>
                  </a:lnTo>
                  <a:lnTo>
                    <a:pt x="16272" y="850"/>
                  </a:lnTo>
                  <a:lnTo>
                    <a:pt x="14584" y="287"/>
                  </a:lnTo>
                  <a:lnTo>
                    <a:pt x="129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9931" y="298580"/>
              <a:ext cx="44886" cy="4488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938" y="0"/>
                  </a:moveTo>
                  <a:lnTo>
                    <a:pt x="9536" y="551"/>
                  </a:lnTo>
                  <a:lnTo>
                    <a:pt x="7847" y="1402"/>
                  </a:lnTo>
                  <a:lnTo>
                    <a:pt x="6446" y="2516"/>
                  </a:lnTo>
                  <a:lnTo>
                    <a:pt x="5331" y="4205"/>
                  </a:lnTo>
                  <a:lnTo>
                    <a:pt x="3918" y="7009"/>
                  </a:lnTo>
                  <a:lnTo>
                    <a:pt x="2803" y="10099"/>
                  </a:lnTo>
                  <a:lnTo>
                    <a:pt x="1953" y="13178"/>
                  </a:lnTo>
                  <a:lnTo>
                    <a:pt x="276" y="19072"/>
                  </a:lnTo>
                  <a:lnTo>
                    <a:pt x="0" y="21600"/>
                  </a:lnTo>
                  <a:lnTo>
                    <a:pt x="2240" y="21037"/>
                  </a:lnTo>
                  <a:lnTo>
                    <a:pt x="8134" y="19635"/>
                  </a:lnTo>
                  <a:lnTo>
                    <a:pt x="11501" y="18521"/>
                  </a:lnTo>
                  <a:lnTo>
                    <a:pt x="14591" y="17395"/>
                  </a:lnTo>
                  <a:lnTo>
                    <a:pt x="17108" y="16269"/>
                  </a:lnTo>
                  <a:lnTo>
                    <a:pt x="18797" y="14867"/>
                  </a:lnTo>
                  <a:lnTo>
                    <a:pt x="19923" y="13466"/>
                  </a:lnTo>
                  <a:lnTo>
                    <a:pt x="20761" y="12064"/>
                  </a:lnTo>
                  <a:lnTo>
                    <a:pt x="21324" y="10375"/>
                  </a:lnTo>
                  <a:lnTo>
                    <a:pt x="21600" y="8697"/>
                  </a:lnTo>
                  <a:lnTo>
                    <a:pt x="21324" y="7009"/>
                  </a:lnTo>
                  <a:lnTo>
                    <a:pt x="20761" y="5331"/>
                  </a:lnTo>
                  <a:lnTo>
                    <a:pt x="19923" y="3929"/>
                  </a:lnTo>
                  <a:lnTo>
                    <a:pt x="18797" y="2516"/>
                  </a:lnTo>
                  <a:lnTo>
                    <a:pt x="17395" y="1402"/>
                  </a:lnTo>
                  <a:lnTo>
                    <a:pt x="15993" y="551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1037063" y="3875791"/>
            <a:ext cx="582822" cy="442860"/>
            <a:chOff x="28" y="-1"/>
            <a:chExt cx="582821" cy="442858"/>
          </a:xfrm>
        </p:grpSpPr>
        <p:sp>
          <p:nvSpPr>
            <p:cNvPr id="448" name="Shape 448"/>
            <p:cNvSpPr/>
            <p:nvPr/>
          </p:nvSpPr>
          <p:spPr>
            <a:xfrm>
              <a:off x="28" y="-1"/>
              <a:ext cx="398515" cy="40928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781" y="7276"/>
                  </a:moveTo>
                  <a:lnTo>
                    <a:pt x="11121" y="7313"/>
                  </a:lnTo>
                  <a:lnTo>
                    <a:pt x="11459" y="7351"/>
                  </a:lnTo>
                  <a:lnTo>
                    <a:pt x="11799" y="7427"/>
                  </a:lnTo>
                  <a:lnTo>
                    <a:pt x="12101" y="7540"/>
                  </a:lnTo>
                  <a:lnTo>
                    <a:pt x="12439" y="7691"/>
                  </a:lnTo>
                  <a:lnTo>
                    <a:pt x="12742" y="7879"/>
                  </a:lnTo>
                  <a:lnTo>
                    <a:pt x="13006" y="8067"/>
                  </a:lnTo>
                  <a:lnTo>
                    <a:pt x="13534" y="8595"/>
                  </a:lnTo>
                  <a:lnTo>
                    <a:pt x="13722" y="8859"/>
                  </a:lnTo>
                  <a:lnTo>
                    <a:pt x="13910" y="9160"/>
                  </a:lnTo>
                  <a:lnTo>
                    <a:pt x="14061" y="9500"/>
                  </a:lnTo>
                  <a:lnTo>
                    <a:pt x="14174" y="9801"/>
                  </a:lnTo>
                  <a:lnTo>
                    <a:pt x="14250" y="10140"/>
                  </a:lnTo>
                  <a:lnTo>
                    <a:pt x="14287" y="10480"/>
                  </a:lnTo>
                  <a:lnTo>
                    <a:pt x="14287" y="11157"/>
                  </a:lnTo>
                  <a:lnTo>
                    <a:pt x="14250" y="11460"/>
                  </a:lnTo>
                  <a:lnTo>
                    <a:pt x="14174" y="11799"/>
                  </a:lnTo>
                  <a:lnTo>
                    <a:pt x="14061" y="12137"/>
                  </a:lnTo>
                  <a:lnTo>
                    <a:pt x="13910" y="12440"/>
                  </a:lnTo>
                  <a:lnTo>
                    <a:pt x="13722" y="12741"/>
                  </a:lnTo>
                  <a:lnTo>
                    <a:pt x="13534" y="13043"/>
                  </a:lnTo>
                  <a:lnTo>
                    <a:pt x="13270" y="13307"/>
                  </a:lnTo>
                  <a:lnTo>
                    <a:pt x="13006" y="13533"/>
                  </a:lnTo>
                  <a:lnTo>
                    <a:pt x="12742" y="13759"/>
                  </a:lnTo>
                  <a:lnTo>
                    <a:pt x="12439" y="13909"/>
                  </a:lnTo>
                  <a:lnTo>
                    <a:pt x="12101" y="14060"/>
                  </a:lnTo>
                  <a:lnTo>
                    <a:pt x="11799" y="14173"/>
                  </a:lnTo>
                  <a:lnTo>
                    <a:pt x="11459" y="14249"/>
                  </a:lnTo>
                  <a:lnTo>
                    <a:pt x="11121" y="14287"/>
                  </a:lnTo>
                  <a:lnTo>
                    <a:pt x="10781" y="14324"/>
                  </a:lnTo>
                  <a:lnTo>
                    <a:pt x="10442" y="14287"/>
                  </a:lnTo>
                  <a:lnTo>
                    <a:pt x="10102" y="14249"/>
                  </a:lnTo>
                  <a:lnTo>
                    <a:pt x="9801" y="14173"/>
                  </a:lnTo>
                  <a:lnTo>
                    <a:pt x="9462" y="14060"/>
                  </a:lnTo>
                  <a:lnTo>
                    <a:pt x="9161" y="13909"/>
                  </a:lnTo>
                  <a:lnTo>
                    <a:pt x="8858" y="13759"/>
                  </a:lnTo>
                  <a:lnTo>
                    <a:pt x="8557" y="13533"/>
                  </a:lnTo>
                  <a:lnTo>
                    <a:pt x="8293" y="13307"/>
                  </a:lnTo>
                  <a:lnTo>
                    <a:pt x="8066" y="13043"/>
                  </a:lnTo>
                  <a:lnTo>
                    <a:pt x="7841" y="12741"/>
                  </a:lnTo>
                  <a:lnTo>
                    <a:pt x="7690" y="12440"/>
                  </a:lnTo>
                  <a:lnTo>
                    <a:pt x="7539" y="12137"/>
                  </a:lnTo>
                  <a:lnTo>
                    <a:pt x="7426" y="11799"/>
                  </a:lnTo>
                  <a:lnTo>
                    <a:pt x="7350" y="11460"/>
                  </a:lnTo>
                  <a:lnTo>
                    <a:pt x="7275" y="11157"/>
                  </a:lnTo>
                  <a:lnTo>
                    <a:pt x="7275" y="10480"/>
                  </a:lnTo>
                  <a:lnTo>
                    <a:pt x="7426" y="9801"/>
                  </a:lnTo>
                  <a:lnTo>
                    <a:pt x="7539" y="9500"/>
                  </a:lnTo>
                  <a:lnTo>
                    <a:pt x="7690" y="9160"/>
                  </a:lnTo>
                  <a:lnTo>
                    <a:pt x="7841" y="8859"/>
                  </a:lnTo>
                  <a:lnTo>
                    <a:pt x="8066" y="8595"/>
                  </a:lnTo>
                  <a:lnTo>
                    <a:pt x="8293" y="8331"/>
                  </a:lnTo>
                  <a:lnTo>
                    <a:pt x="8557" y="8067"/>
                  </a:lnTo>
                  <a:lnTo>
                    <a:pt x="8858" y="7879"/>
                  </a:lnTo>
                  <a:lnTo>
                    <a:pt x="9161" y="7691"/>
                  </a:lnTo>
                  <a:lnTo>
                    <a:pt x="9462" y="7540"/>
                  </a:lnTo>
                  <a:lnTo>
                    <a:pt x="9801" y="7427"/>
                  </a:lnTo>
                  <a:lnTo>
                    <a:pt x="10102" y="7351"/>
                  </a:lnTo>
                  <a:lnTo>
                    <a:pt x="10442" y="7313"/>
                  </a:lnTo>
                  <a:lnTo>
                    <a:pt x="10781" y="7276"/>
                  </a:lnTo>
                  <a:close/>
                  <a:moveTo>
                    <a:pt x="10027" y="0"/>
                  </a:moveTo>
                  <a:lnTo>
                    <a:pt x="9838" y="39"/>
                  </a:lnTo>
                  <a:lnTo>
                    <a:pt x="9650" y="76"/>
                  </a:lnTo>
                  <a:lnTo>
                    <a:pt x="9462" y="188"/>
                  </a:lnTo>
                  <a:lnTo>
                    <a:pt x="9311" y="303"/>
                  </a:lnTo>
                  <a:lnTo>
                    <a:pt x="9161" y="452"/>
                  </a:lnTo>
                  <a:lnTo>
                    <a:pt x="9047" y="603"/>
                  </a:lnTo>
                  <a:lnTo>
                    <a:pt x="8971" y="792"/>
                  </a:lnTo>
                  <a:lnTo>
                    <a:pt x="8934" y="980"/>
                  </a:lnTo>
                  <a:lnTo>
                    <a:pt x="8670" y="3204"/>
                  </a:lnTo>
                  <a:lnTo>
                    <a:pt x="8218" y="3355"/>
                  </a:lnTo>
                  <a:lnTo>
                    <a:pt x="7765" y="3544"/>
                  </a:lnTo>
                  <a:lnTo>
                    <a:pt x="7350" y="3732"/>
                  </a:lnTo>
                  <a:lnTo>
                    <a:pt x="6937" y="3959"/>
                  </a:lnTo>
                  <a:lnTo>
                    <a:pt x="5165" y="2564"/>
                  </a:lnTo>
                  <a:lnTo>
                    <a:pt x="4976" y="2451"/>
                  </a:lnTo>
                  <a:lnTo>
                    <a:pt x="4788" y="2375"/>
                  </a:lnTo>
                  <a:lnTo>
                    <a:pt x="4598" y="2337"/>
                  </a:lnTo>
                  <a:lnTo>
                    <a:pt x="4222" y="2337"/>
                  </a:lnTo>
                  <a:lnTo>
                    <a:pt x="3996" y="2412"/>
                  </a:lnTo>
                  <a:lnTo>
                    <a:pt x="3845" y="2527"/>
                  </a:lnTo>
                  <a:lnTo>
                    <a:pt x="3694" y="2639"/>
                  </a:lnTo>
                  <a:lnTo>
                    <a:pt x="2488" y="3845"/>
                  </a:lnTo>
                  <a:lnTo>
                    <a:pt x="2413" y="4034"/>
                  </a:lnTo>
                  <a:lnTo>
                    <a:pt x="2337" y="4223"/>
                  </a:lnTo>
                  <a:lnTo>
                    <a:pt x="2300" y="4411"/>
                  </a:lnTo>
                  <a:lnTo>
                    <a:pt x="2300" y="4636"/>
                  </a:lnTo>
                  <a:lnTo>
                    <a:pt x="2337" y="4825"/>
                  </a:lnTo>
                  <a:lnTo>
                    <a:pt x="2413" y="5015"/>
                  </a:lnTo>
                  <a:lnTo>
                    <a:pt x="2525" y="5164"/>
                  </a:lnTo>
                  <a:lnTo>
                    <a:pt x="3921" y="6936"/>
                  </a:lnTo>
                  <a:lnTo>
                    <a:pt x="3694" y="7351"/>
                  </a:lnTo>
                  <a:lnTo>
                    <a:pt x="3505" y="7803"/>
                  </a:lnTo>
                  <a:lnTo>
                    <a:pt x="3354" y="8256"/>
                  </a:lnTo>
                  <a:lnTo>
                    <a:pt x="3204" y="8708"/>
                  </a:lnTo>
                  <a:lnTo>
                    <a:pt x="980" y="8935"/>
                  </a:lnTo>
                  <a:lnTo>
                    <a:pt x="792" y="9009"/>
                  </a:lnTo>
                  <a:lnTo>
                    <a:pt x="604" y="9085"/>
                  </a:lnTo>
                  <a:lnTo>
                    <a:pt x="414" y="9197"/>
                  </a:lnTo>
                  <a:lnTo>
                    <a:pt x="264" y="9311"/>
                  </a:lnTo>
                  <a:lnTo>
                    <a:pt x="151" y="9500"/>
                  </a:lnTo>
                  <a:lnTo>
                    <a:pt x="76" y="9651"/>
                  </a:lnTo>
                  <a:lnTo>
                    <a:pt x="0" y="9876"/>
                  </a:lnTo>
                  <a:lnTo>
                    <a:pt x="0" y="11761"/>
                  </a:lnTo>
                  <a:lnTo>
                    <a:pt x="151" y="12137"/>
                  </a:lnTo>
                  <a:lnTo>
                    <a:pt x="264" y="12289"/>
                  </a:lnTo>
                  <a:lnTo>
                    <a:pt x="414" y="12440"/>
                  </a:lnTo>
                  <a:lnTo>
                    <a:pt x="604" y="12553"/>
                  </a:lnTo>
                  <a:lnTo>
                    <a:pt x="792" y="12628"/>
                  </a:lnTo>
                  <a:lnTo>
                    <a:pt x="980" y="12665"/>
                  </a:lnTo>
                  <a:lnTo>
                    <a:pt x="3204" y="12929"/>
                  </a:lnTo>
                  <a:lnTo>
                    <a:pt x="3354" y="13381"/>
                  </a:lnTo>
                  <a:lnTo>
                    <a:pt x="3505" y="13797"/>
                  </a:lnTo>
                  <a:lnTo>
                    <a:pt x="3694" y="14249"/>
                  </a:lnTo>
                  <a:lnTo>
                    <a:pt x="3921" y="14664"/>
                  </a:lnTo>
                  <a:lnTo>
                    <a:pt x="2525" y="16436"/>
                  </a:lnTo>
                  <a:lnTo>
                    <a:pt x="2413" y="16624"/>
                  </a:lnTo>
                  <a:lnTo>
                    <a:pt x="2337" y="16812"/>
                  </a:lnTo>
                  <a:lnTo>
                    <a:pt x="2300" y="17001"/>
                  </a:lnTo>
                  <a:lnTo>
                    <a:pt x="2300" y="17189"/>
                  </a:lnTo>
                  <a:lnTo>
                    <a:pt x="2337" y="17377"/>
                  </a:lnTo>
                  <a:lnTo>
                    <a:pt x="2413" y="17566"/>
                  </a:lnTo>
                  <a:lnTo>
                    <a:pt x="2488" y="17755"/>
                  </a:lnTo>
                  <a:lnTo>
                    <a:pt x="3845" y="19112"/>
                  </a:lnTo>
                  <a:lnTo>
                    <a:pt x="3996" y="19188"/>
                  </a:lnTo>
                  <a:lnTo>
                    <a:pt x="4222" y="19262"/>
                  </a:lnTo>
                  <a:lnTo>
                    <a:pt x="4410" y="19300"/>
                  </a:lnTo>
                  <a:lnTo>
                    <a:pt x="4598" y="19300"/>
                  </a:lnTo>
                  <a:lnTo>
                    <a:pt x="4788" y="19225"/>
                  </a:lnTo>
                  <a:lnTo>
                    <a:pt x="5165" y="19073"/>
                  </a:lnTo>
                  <a:lnTo>
                    <a:pt x="6937" y="17680"/>
                  </a:lnTo>
                  <a:lnTo>
                    <a:pt x="7350" y="17868"/>
                  </a:lnTo>
                  <a:lnTo>
                    <a:pt x="7765" y="18093"/>
                  </a:lnTo>
                  <a:lnTo>
                    <a:pt x="8670" y="18396"/>
                  </a:lnTo>
                  <a:lnTo>
                    <a:pt x="8934" y="20620"/>
                  </a:lnTo>
                  <a:lnTo>
                    <a:pt x="8971" y="20808"/>
                  </a:lnTo>
                  <a:lnTo>
                    <a:pt x="9047" y="20997"/>
                  </a:lnTo>
                  <a:lnTo>
                    <a:pt x="9161" y="21185"/>
                  </a:lnTo>
                  <a:lnTo>
                    <a:pt x="9311" y="21336"/>
                  </a:lnTo>
                  <a:lnTo>
                    <a:pt x="9462" y="21449"/>
                  </a:lnTo>
                  <a:lnTo>
                    <a:pt x="9838" y="21600"/>
                  </a:lnTo>
                  <a:lnTo>
                    <a:pt x="11723" y="21600"/>
                  </a:lnTo>
                  <a:lnTo>
                    <a:pt x="11950" y="21524"/>
                  </a:lnTo>
                  <a:lnTo>
                    <a:pt x="12101" y="21449"/>
                  </a:lnTo>
                  <a:lnTo>
                    <a:pt x="12289" y="21336"/>
                  </a:lnTo>
                  <a:lnTo>
                    <a:pt x="12402" y="21185"/>
                  </a:lnTo>
                  <a:lnTo>
                    <a:pt x="12515" y="20997"/>
                  </a:lnTo>
                  <a:lnTo>
                    <a:pt x="12590" y="20808"/>
                  </a:lnTo>
                  <a:lnTo>
                    <a:pt x="12629" y="20620"/>
                  </a:lnTo>
                  <a:lnTo>
                    <a:pt x="12891" y="18396"/>
                  </a:lnTo>
                  <a:lnTo>
                    <a:pt x="13345" y="18245"/>
                  </a:lnTo>
                  <a:lnTo>
                    <a:pt x="13798" y="18093"/>
                  </a:lnTo>
                  <a:lnTo>
                    <a:pt x="14250" y="17868"/>
                  </a:lnTo>
                  <a:lnTo>
                    <a:pt x="14663" y="17680"/>
                  </a:lnTo>
                  <a:lnTo>
                    <a:pt x="16435" y="19073"/>
                  </a:lnTo>
                  <a:lnTo>
                    <a:pt x="16587" y="19149"/>
                  </a:lnTo>
                  <a:lnTo>
                    <a:pt x="16963" y="19300"/>
                  </a:lnTo>
                  <a:lnTo>
                    <a:pt x="17190" y="19300"/>
                  </a:lnTo>
                  <a:lnTo>
                    <a:pt x="17378" y="19262"/>
                  </a:lnTo>
                  <a:lnTo>
                    <a:pt x="17567" y="19188"/>
                  </a:lnTo>
                  <a:lnTo>
                    <a:pt x="17755" y="19112"/>
                  </a:lnTo>
                  <a:lnTo>
                    <a:pt x="18962" y="17905"/>
                  </a:lnTo>
                  <a:lnTo>
                    <a:pt x="19075" y="17755"/>
                  </a:lnTo>
                  <a:lnTo>
                    <a:pt x="19187" y="17566"/>
                  </a:lnTo>
                  <a:lnTo>
                    <a:pt x="19226" y="17377"/>
                  </a:lnTo>
                  <a:lnTo>
                    <a:pt x="19263" y="17189"/>
                  </a:lnTo>
                  <a:lnTo>
                    <a:pt x="19263" y="17001"/>
                  </a:lnTo>
                  <a:lnTo>
                    <a:pt x="19226" y="16812"/>
                  </a:lnTo>
                  <a:lnTo>
                    <a:pt x="19150" y="16624"/>
                  </a:lnTo>
                  <a:lnTo>
                    <a:pt x="19036" y="16436"/>
                  </a:lnTo>
                  <a:lnTo>
                    <a:pt x="17642" y="14664"/>
                  </a:lnTo>
                  <a:lnTo>
                    <a:pt x="17868" y="14249"/>
                  </a:lnTo>
                  <a:lnTo>
                    <a:pt x="18056" y="13797"/>
                  </a:lnTo>
                  <a:lnTo>
                    <a:pt x="18246" y="13381"/>
                  </a:lnTo>
                  <a:lnTo>
                    <a:pt x="18359" y="12929"/>
                  </a:lnTo>
                  <a:lnTo>
                    <a:pt x="20620" y="12665"/>
                  </a:lnTo>
                  <a:lnTo>
                    <a:pt x="20808" y="12628"/>
                  </a:lnTo>
                  <a:lnTo>
                    <a:pt x="20996" y="12553"/>
                  </a:lnTo>
                  <a:lnTo>
                    <a:pt x="21148" y="12440"/>
                  </a:lnTo>
                  <a:lnTo>
                    <a:pt x="21299" y="12289"/>
                  </a:lnTo>
                  <a:lnTo>
                    <a:pt x="21412" y="12137"/>
                  </a:lnTo>
                  <a:lnTo>
                    <a:pt x="21524" y="11949"/>
                  </a:lnTo>
                  <a:lnTo>
                    <a:pt x="21563" y="11761"/>
                  </a:lnTo>
                  <a:lnTo>
                    <a:pt x="21600" y="11535"/>
                  </a:lnTo>
                  <a:lnTo>
                    <a:pt x="21600" y="10065"/>
                  </a:lnTo>
                  <a:lnTo>
                    <a:pt x="21563" y="9876"/>
                  </a:lnTo>
                  <a:lnTo>
                    <a:pt x="21524" y="9651"/>
                  </a:lnTo>
                  <a:lnTo>
                    <a:pt x="21412" y="9500"/>
                  </a:lnTo>
                  <a:lnTo>
                    <a:pt x="21299" y="9311"/>
                  </a:lnTo>
                  <a:lnTo>
                    <a:pt x="21148" y="9197"/>
                  </a:lnTo>
                  <a:lnTo>
                    <a:pt x="20996" y="9085"/>
                  </a:lnTo>
                  <a:lnTo>
                    <a:pt x="20808" y="9009"/>
                  </a:lnTo>
                  <a:lnTo>
                    <a:pt x="20620" y="8935"/>
                  </a:lnTo>
                  <a:lnTo>
                    <a:pt x="18359" y="8708"/>
                  </a:lnTo>
                  <a:lnTo>
                    <a:pt x="18246" y="8256"/>
                  </a:lnTo>
                  <a:lnTo>
                    <a:pt x="18056" y="7803"/>
                  </a:lnTo>
                  <a:lnTo>
                    <a:pt x="17868" y="7351"/>
                  </a:lnTo>
                  <a:lnTo>
                    <a:pt x="17642" y="6936"/>
                  </a:lnTo>
                  <a:lnTo>
                    <a:pt x="19036" y="5164"/>
                  </a:lnTo>
                  <a:lnTo>
                    <a:pt x="19150" y="5015"/>
                  </a:lnTo>
                  <a:lnTo>
                    <a:pt x="19226" y="4825"/>
                  </a:lnTo>
                  <a:lnTo>
                    <a:pt x="19263" y="4636"/>
                  </a:lnTo>
                  <a:lnTo>
                    <a:pt x="19263" y="4411"/>
                  </a:lnTo>
                  <a:lnTo>
                    <a:pt x="19226" y="4223"/>
                  </a:lnTo>
                  <a:lnTo>
                    <a:pt x="19187" y="4034"/>
                  </a:lnTo>
                  <a:lnTo>
                    <a:pt x="19075" y="3845"/>
                  </a:lnTo>
                  <a:lnTo>
                    <a:pt x="18962" y="3695"/>
                  </a:lnTo>
                  <a:lnTo>
                    <a:pt x="17906" y="2639"/>
                  </a:lnTo>
                  <a:lnTo>
                    <a:pt x="17755" y="2527"/>
                  </a:lnTo>
                  <a:lnTo>
                    <a:pt x="17567" y="2412"/>
                  </a:lnTo>
                  <a:lnTo>
                    <a:pt x="17378" y="2337"/>
                  </a:lnTo>
                  <a:lnTo>
                    <a:pt x="16963" y="2337"/>
                  </a:lnTo>
                  <a:lnTo>
                    <a:pt x="16775" y="2375"/>
                  </a:lnTo>
                  <a:lnTo>
                    <a:pt x="16587" y="2451"/>
                  </a:lnTo>
                  <a:lnTo>
                    <a:pt x="16435" y="2564"/>
                  </a:lnTo>
                  <a:lnTo>
                    <a:pt x="14663" y="3959"/>
                  </a:lnTo>
                  <a:lnTo>
                    <a:pt x="14250" y="3732"/>
                  </a:lnTo>
                  <a:lnTo>
                    <a:pt x="13345" y="3355"/>
                  </a:lnTo>
                  <a:lnTo>
                    <a:pt x="12891" y="3204"/>
                  </a:lnTo>
                  <a:lnTo>
                    <a:pt x="12629" y="980"/>
                  </a:lnTo>
                  <a:lnTo>
                    <a:pt x="12590" y="792"/>
                  </a:lnTo>
                  <a:lnTo>
                    <a:pt x="12515" y="603"/>
                  </a:lnTo>
                  <a:lnTo>
                    <a:pt x="12402" y="452"/>
                  </a:lnTo>
                  <a:lnTo>
                    <a:pt x="12289" y="303"/>
                  </a:lnTo>
                  <a:lnTo>
                    <a:pt x="12101" y="188"/>
                  </a:lnTo>
                  <a:lnTo>
                    <a:pt x="11950" y="76"/>
                  </a:lnTo>
                  <a:lnTo>
                    <a:pt x="11723" y="39"/>
                  </a:lnTo>
                  <a:lnTo>
                    <a:pt x="11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356110" y="210008"/>
              <a:ext cx="226739" cy="23284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670" y="6226"/>
                  </a:moveTo>
                  <a:lnTo>
                    <a:pt x="11131" y="6294"/>
                  </a:lnTo>
                  <a:lnTo>
                    <a:pt x="11595" y="6294"/>
                  </a:lnTo>
                  <a:lnTo>
                    <a:pt x="11994" y="6427"/>
                  </a:lnTo>
                  <a:lnTo>
                    <a:pt x="12458" y="6560"/>
                  </a:lnTo>
                  <a:lnTo>
                    <a:pt x="12854" y="6758"/>
                  </a:lnTo>
                  <a:lnTo>
                    <a:pt x="13252" y="6956"/>
                  </a:lnTo>
                  <a:lnTo>
                    <a:pt x="13651" y="7222"/>
                  </a:lnTo>
                  <a:lnTo>
                    <a:pt x="13982" y="7553"/>
                  </a:lnTo>
                  <a:lnTo>
                    <a:pt x="14313" y="7819"/>
                  </a:lnTo>
                  <a:lnTo>
                    <a:pt x="14576" y="8215"/>
                  </a:lnTo>
                  <a:lnTo>
                    <a:pt x="14777" y="8546"/>
                  </a:lnTo>
                  <a:lnTo>
                    <a:pt x="14975" y="8944"/>
                  </a:lnTo>
                  <a:lnTo>
                    <a:pt x="15173" y="9340"/>
                  </a:lnTo>
                  <a:lnTo>
                    <a:pt x="15241" y="9804"/>
                  </a:lnTo>
                  <a:lnTo>
                    <a:pt x="15306" y="10203"/>
                  </a:lnTo>
                  <a:lnTo>
                    <a:pt x="15374" y="10667"/>
                  </a:lnTo>
                  <a:lnTo>
                    <a:pt x="15374" y="11063"/>
                  </a:lnTo>
                  <a:lnTo>
                    <a:pt x="15306" y="11527"/>
                  </a:lnTo>
                  <a:lnTo>
                    <a:pt x="15241" y="11991"/>
                  </a:lnTo>
                  <a:lnTo>
                    <a:pt x="15108" y="12390"/>
                  </a:lnTo>
                  <a:lnTo>
                    <a:pt x="14910" y="12854"/>
                  </a:lnTo>
                  <a:lnTo>
                    <a:pt x="14644" y="13250"/>
                  </a:lnTo>
                  <a:lnTo>
                    <a:pt x="14378" y="13581"/>
                  </a:lnTo>
                  <a:lnTo>
                    <a:pt x="14115" y="13980"/>
                  </a:lnTo>
                  <a:lnTo>
                    <a:pt x="13781" y="14245"/>
                  </a:lnTo>
                  <a:lnTo>
                    <a:pt x="13450" y="14509"/>
                  </a:lnTo>
                  <a:lnTo>
                    <a:pt x="13054" y="14774"/>
                  </a:lnTo>
                  <a:lnTo>
                    <a:pt x="12656" y="14972"/>
                  </a:lnTo>
                  <a:lnTo>
                    <a:pt x="12260" y="15105"/>
                  </a:lnTo>
                  <a:lnTo>
                    <a:pt x="11861" y="15238"/>
                  </a:lnTo>
                  <a:lnTo>
                    <a:pt x="11397" y="15303"/>
                  </a:lnTo>
                  <a:lnTo>
                    <a:pt x="11001" y="15371"/>
                  </a:lnTo>
                  <a:lnTo>
                    <a:pt x="10537" y="15303"/>
                  </a:lnTo>
                  <a:lnTo>
                    <a:pt x="10073" y="15303"/>
                  </a:lnTo>
                  <a:lnTo>
                    <a:pt x="9674" y="15173"/>
                  </a:lnTo>
                  <a:lnTo>
                    <a:pt x="9210" y="15040"/>
                  </a:lnTo>
                  <a:lnTo>
                    <a:pt x="8814" y="14839"/>
                  </a:lnTo>
                  <a:lnTo>
                    <a:pt x="8415" y="14641"/>
                  </a:lnTo>
                  <a:lnTo>
                    <a:pt x="8019" y="14376"/>
                  </a:lnTo>
                  <a:lnTo>
                    <a:pt x="7686" y="14045"/>
                  </a:lnTo>
                  <a:lnTo>
                    <a:pt x="7355" y="13781"/>
                  </a:lnTo>
                  <a:lnTo>
                    <a:pt x="7091" y="13383"/>
                  </a:lnTo>
                  <a:lnTo>
                    <a:pt x="6891" y="13052"/>
                  </a:lnTo>
                  <a:lnTo>
                    <a:pt x="6693" y="12653"/>
                  </a:lnTo>
                  <a:lnTo>
                    <a:pt x="6495" y="12257"/>
                  </a:lnTo>
                  <a:lnTo>
                    <a:pt x="6427" y="11793"/>
                  </a:lnTo>
                  <a:lnTo>
                    <a:pt x="6297" y="11394"/>
                  </a:lnTo>
                  <a:lnTo>
                    <a:pt x="6297" y="10534"/>
                  </a:lnTo>
                  <a:lnTo>
                    <a:pt x="6427" y="9606"/>
                  </a:lnTo>
                  <a:lnTo>
                    <a:pt x="6560" y="9208"/>
                  </a:lnTo>
                  <a:lnTo>
                    <a:pt x="6761" y="8744"/>
                  </a:lnTo>
                  <a:lnTo>
                    <a:pt x="7024" y="8348"/>
                  </a:lnTo>
                  <a:lnTo>
                    <a:pt x="7290" y="8017"/>
                  </a:lnTo>
                  <a:lnTo>
                    <a:pt x="7555" y="7618"/>
                  </a:lnTo>
                  <a:lnTo>
                    <a:pt x="7886" y="7355"/>
                  </a:lnTo>
                  <a:lnTo>
                    <a:pt x="8217" y="7089"/>
                  </a:lnTo>
                  <a:lnTo>
                    <a:pt x="8613" y="6823"/>
                  </a:lnTo>
                  <a:lnTo>
                    <a:pt x="9012" y="6625"/>
                  </a:lnTo>
                  <a:lnTo>
                    <a:pt x="9408" y="6492"/>
                  </a:lnTo>
                  <a:lnTo>
                    <a:pt x="9807" y="6359"/>
                  </a:lnTo>
                  <a:lnTo>
                    <a:pt x="10271" y="6294"/>
                  </a:lnTo>
                  <a:lnTo>
                    <a:pt x="10670" y="6226"/>
                  </a:lnTo>
                  <a:close/>
                  <a:moveTo>
                    <a:pt x="8282" y="0"/>
                  </a:moveTo>
                  <a:lnTo>
                    <a:pt x="8084" y="65"/>
                  </a:lnTo>
                  <a:lnTo>
                    <a:pt x="6628" y="529"/>
                  </a:lnTo>
                  <a:lnTo>
                    <a:pt x="6427" y="594"/>
                  </a:lnTo>
                  <a:lnTo>
                    <a:pt x="6229" y="727"/>
                  </a:lnTo>
                  <a:lnTo>
                    <a:pt x="5963" y="1058"/>
                  </a:lnTo>
                  <a:lnTo>
                    <a:pt x="5833" y="1457"/>
                  </a:lnTo>
                  <a:lnTo>
                    <a:pt x="5833" y="1853"/>
                  </a:lnTo>
                  <a:lnTo>
                    <a:pt x="6495" y="4967"/>
                  </a:lnTo>
                  <a:lnTo>
                    <a:pt x="6031" y="5298"/>
                  </a:lnTo>
                  <a:lnTo>
                    <a:pt x="5632" y="5697"/>
                  </a:lnTo>
                  <a:lnTo>
                    <a:pt x="2718" y="4571"/>
                  </a:lnTo>
                  <a:lnTo>
                    <a:pt x="2518" y="4571"/>
                  </a:lnTo>
                  <a:lnTo>
                    <a:pt x="2254" y="4503"/>
                  </a:lnTo>
                  <a:lnTo>
                    <a:pt x="1856" y="4636"/>
                  </a:lnTo>
                  <a:lnTo>
                    <a:pt x="1525" y="4837"/>
                  </a:lnTo>
                  <a:lnTo>
                    <a:pt x="1392" y="4967"/>
                  </a:lnTo>
                  <a:lnTo>
                    <a:pt x="1259" y="5168"/>
                  </a:lnTo>
                  <a:lnTo>
                    <a:pt x="597" y="6492"/>
                  </a:lnTo>
                  <a:lnTo>
                    <a:pt x="532" y="6690"/>
                  </a:lnTo>
                  <a:lnTo>
                    <a:pt x="464" y="6891"/>
                  </a:lnTo>
                  <a:lnTo>
                    <a:pt x="532" y="7355"/>
                  </a:lnTo>
                  <a:lnTo>
                    <a:pt x="665" y="7686"/>
                  </a:lnTo>
                  <a:lnTo>
                    <a:pt x="795" y="7884"/>
                  </a:lnTo>
                  <a:lnTo>
                    <a:pt x="996" y="8017"/>
                  </a:lnTo>
                  <a:lnTo>
                    <a:pt x="3646" y="9739"/>
                  </a:lnTo>
                  <a:lnTo>
                    <a:pt x="3578" y="10268"/>
                  </a:lnTo>
                  <a:lnTo>
                    <a:pt x="3513" y="10865"/>
                  </a:lnTo>
                  <a:lnTo>
                    <a:pt x="665" y="12189"/>
                  </a:lnTo>
                  <a:lnTo>
                    <a:pt x="532" y="12257"/>
                  </a:lnTo>
                  <a:lnTo>
                    <a:pt x="334" y="12390"/>
                  </a:lnTo>
                  <a:lnTo>
                    <a:pt x="133" y="12786"/>
                  </a:lnTo>
                  <a:lnTo>
                    <a:pt x="0" y="13185"/>
                  </a:lnTo>
                  <a:lnTo>
                    <a:pt x="68" y="13383"/>
                  </a:lnTo>
                  <a:lnTo>
                    <a:pt x="68" y="13581"/>
                  </a:lnTo>
                  <a:lnTo>
                    <a:pt x="597" y="15040"/>
                  </a:lnTo>
                  <a:lnTo>
                    <a:pt x="665" y="15173"/>
                  </a:lnTo>
                  <a:lnTo>
                    <a:pt x="795" y="15371"/>
                  </a:lnTo>
                  <a:lnTo>
                    <a:pt x="1061" y="15634"/>
                  </a:lnTo>
                  <a:lnTo>
                    <a:pt x="1460" y="15767"/>
                  </a:lnTo>
                  <a:lnTo>
                    <a:pt x="1856" y="15767"/>
                  </a:lnTo>
                  <a:lnTo>
                    <a:pt x="4970" y="15105"/>
                  </a:lnTo>
                  <a:lnTo>
                    <a:pt x="5301" y="15569"/>
                  </a:lnTo>
                  <a:lnTo>
                    <a:pt x="5700" y="15968"/>
                  </a:lnTo>
                  <a:lnTo>
                    <a:pt x="4639" y="18950"/>
                  </a:lnTo>
                  <a:lnTo>
                    <a:pt x="4574" y="19148"/>
                  </a:lnTo>
                  <a:lnTo>
                    <a:pt x="4574" y="19346"/>
                  </a:lnTo>
                  <a:lnTo>
                    <a:pt x="4639" y="19744"/>
                  </a:lnTo>
                  <a:lnTo>
                    <a:pt x="4837" y="20075"/>
                  </a:lnTo>
                  <a:lnTo>
                    <a:pt x="5038" y="20208"/>
                  </a:lnTo>
                  <a:lnTo>
                    <a:pt x="5168" y="20341"/>
                  </a:lnTo>
                  <a:lnTo>
                    <a:pt x="6560" y="21003"/>
                  </a:lnTo>
                  <a:lnTo>
                    <a:pt x="6761" y="21136"/>
                  </a:lnTo>
                  <a:lnTo>
                    <a:pt x="7355" y="21136"/>
                  </a:lnTo>
                  <a:lnTo>
                    <a:pt x="7753" y="20935"/>
                  </a:lnTo>
                  <a:lnTo>
                    <a:pt x="7886" y="20802"/>
                  </a:lnTo>
                  <a:lnTo>
                    <a:pt x="8019" y="20672"/>
                  </a:lnTo>
                  <a:lnTo>
                    <a:pt x="9742" y="18022"/>
                  </a:lnTo>
                  <a:lnTo>
                    <a:pt x="10336" y="18087"/>
                  </a:lnTo>
                  <a:lnTo>
                    <a:pt x="10868" y="18087"/>
                  </a:lnTo>
                  <a:lnTo>
                    <a:pt x="12192" y="20935"/>
                  </a:lnTo>
                  <a:lnTo>
                    <a:pt x="12325" y="21136"/>
                  </a:lnTo>
                  <a:lnTo>
                    <a:pt x="12458" y="21266"/>
                  </a:lnTo>
                  <a:lnTo>
                    <a:pt x="12789" y="21467"/>
                  </a:lnTo>
                  <a:lnTo>
                    <a:pt x="13187" y="21600"/>
                  </a:lnTo>
                  <a:lnTo>
                    <a:pt x="13385" y="21600"/>
                  </a:lnTo>
                  <a:lnTo>
                    <a:pt x="13583" y="21532"/>
                  </a:lnTo>
                  <a:lnTo>
                    <a:pt x="15040" y="21068"/>
                  </a:lnTo>
                  <a:lnTo>
                    <a:pt x="15241" y="21003"/>
                  </a:lnTo>
                  <a:lnTo>
                    <a:pt x="15374" y="20870"/>
                  </a:lnTo>
                  <a:lnTo>
                    <a:pt x="15637" y="20539"/>
                  </a:lnTo>
                  <a:lnTo>
                    <a:pt x="15838" y="20140"/>
                  </a:lnTo>
                  <a:lnTo>
                    <a:pt x="15838" y="19744"/>
                  </a:lnTo>
                  <a:lnTo>
                    <a:pt x="15173" y="16630"/>
                  </a:lnTo>
                  <a:lnTo>
                    <a:pt x="15572" y="16299"/>
                  </a:lnTo>
                  <a:lnTo>
                    <a:pt x="16036" y="15900"/>
                  </a:lnTo>
                  <a:lnTo>
                    <a:pt x="18950" y="17026"/>
                  </a:lnTo>
                  <a:lnTo>
                    <a:pt x="19150" y="17026"/>
                  </a:lnTo>
                  <a:lnTo>
                    <a:pt x="19348" y="17094"/>
                  </a:lnTo>
                  <a:lnTo>
                    <a:pt x="19744" y="16961"/>
                  </a:lnTo>
                  <a:lnTo>
                    <a:pt x="20143" y="16763"/>
                  </a:lnTo>
                  <a:lnTo>
                    <a:pt x="20276" y="16630"/>
                  </a:lnTo>
                  <a:lnTo>
                    <a:pt x="20409" y="16432"/>
                  </a:lnTo>
                  <a:lnTo>
                    <a:pt x="21071" y="15040"/>
                  </a:lnTo>
                  <a:lnTo>
                    <a:pt x="21136" y="14907"/>
                  </a:lnTo>
                  <a:lnTo>
                    <a:pt x="21204" y="14641"/>
                  </a:lnTo>
                  <a:lnTo>
                    <a:pt x="21136" y="14245"/>
                  </a:lnTo>
                  <a:lnTo>
                    <a:pt x="20938" y="13912"/>
                  </a:lnTo>
                  <a:lnTo>
                    <a:pt x="20805" y="13714"/>
                  </a:lnTo>
                  <a:lnTo>
                    <a:pt x="20672" y="13581"/>
                  </a:lnTo>
                  <a:lnTo>
                    <a:pt x="18022" y="11858"/>
                  </a:lnTo>
                  <a:lnTo>
                    <a:pt x="18090" y="11329"/>
                  </a:lnTo>
                  <a:lnTo>
                    <a:pt x="18090" y="10732"/>
                  </a:lnTo>
                  <a:lnTo>
                    <a:pt x="20938" y="9408"/>
                  </a:lnTo>
                  <a:lnTo>
                    <a:pt x="21136" y="9340"/>
                  </a:lnTo>
                  <a:lnTo>
                    <a:pt x="21337" y="9208"/>
                  </a:lnTo>
                  <a:lnTo>
                    <a:pt x="21535" y="8811"/>
                  </a:lnTo>
                  <a:lnTo>
                    <a:pt x="21600" y="8413"/>
                  </a:lnTo>
                  <a:lnTo>
                    <a:pt x="21600" y="8017"/>
                  </a:lnTo>
                  <a:lnTo>
                    <a:pt x="21071" y="6560"/>
                  </a:lnTo>
                  <a:lnTo>
                    <a:pt x="21006" y="6359"/>
                  </a:lnTo>
                  <a:lnTo>
                    <a:pt x="20873" y="6226"/>
                  </a:lnTo>
                  <a:lnTo>
                    <a:pt x="20542" y="5963"/>
                  </a:lnTo>
                  <a:lnTo>
                    <a:pt x="20208" y="5830"/>
                  </a:lnTo>
                  <a:lnTo>
                    <a:pt x="19744" y="5830"/>
                  </a:lnTo>
                  <a:lnTo>
                    <a:pt x="16698" y="6492"/>
                  </a:lnTo>
                  <a:lnTo>
                    <a:pt x="16367" y="6028"/>
                  </a:lnTo>
                  <a:lnTo>
                    <a:pt x="15968" y="5632"/>
                  </a:lnTo>
                  <a:lnTo>
                    <a:pt x="17029" y="2650"/>
                  </a:lnTo>
                  <a:lnTo>
                    <a:pt x="17097" y="2450"/>
                  </a:lnTo>
                  <a:lnTo>
                    <a:pt x="17097" y="2252"/>
                  </a:lnTo>
                  <a:lnTo>
                    <a:pt x="17029" y="1853"/>
                  </a:lnTo>
                  <a:lnTo>
                    <a:pt x="16763" y="1522"/>
                  </a:lnTo>
                  <a:lnTo>
                    <a:pt x="16633" y="1324"/>
                  </a:lnTo>
                  <a:lnTo>
                    <a:pt x="16500" y="1259"/>
                  </a:lnTo>
                  <a:lnTo>
                    <a:pt x="15108" y="529"/>
                  </a:lnTo>
                  <a:lnTo>
                    <a:pt x="14910" y="464"/>
                  </a:lnTo>
                  <a:lnTo>
                    <a:pt x="14313" y="464"/>
                  </a:lnTo>
                  <a:lnTo>
                    <a:pt x="13914" y="662"/>
                  </a:lnTo>
                  <a:lnTo>
                    <a:pt x="13781" y="795"/>
                  </a:lnTo>
                  <a:lnTo>
                    <a:pt x="13651" y="928"/>
                  </a:lnTo>
                  <a:lnTo>
                    <a:pt x="11929" y="3576"/>
                  </a:lnTo>
                  <a:lnTo>
                    <a:pt x="11332" y="3510"/>
                  </a:lnTo>
                  <a:lnTo>
                    <a:pt x="10800" y="3510"/>
                  </a:lnTo>
                  <a:lnTo>
                    <a:pt x="9476" y="662"/>
                  </a:lnTo>
                  <a:lnTo>
                    <a:pt x="9343" y="464"/>
                  </a:lnTo>
                  <a:lnTo>
                    <a:pt x="9210" y="331"/>
                  </a:lnTo>
                  <a:lnTo>
                    <a:pt x="8879" y="130"/>
                  </a:lnTo>
                  <a:lnTo>
                    <a:pt x="8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</p:grpSp>
      <p:sp>
        <p:nvSpPr>
          <p:cNvPr id="450" name="Shape 450"/>
          <p:cNvSpPr/>
          <p:nvPr/>
        </p:nvSpPr>
        <p:spPr>
          <a:xfrm>
            <a:off x="5528569" y="1745758"/>
            <a:ext cx="392023" cy="392022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1559" y="2841"/>
                </a:moveTo>
                <a:lnTo>
                  <a:pt x="11952" y="2869"/>
                </a:lnTo>
                <a:lnTo>
                  <a:pt x="12291" y="2897"/>
                </a:lnTo>
                <a:lnTo>
                  <a:pt x="12515" y="2925"/>
                </a:lnTo>
                <a:lnTo>
                  <a:pt x="12628" y="2953"/>
                </a:lnTo>
                <a:lnTo>
                  <a:pt x="12656" y="2981"/>
                </a:lnTo>
                <a:lnTo>
                  <a:pt x="12628" y="3038"/>
                </a:lnTo>
                <a:lnTo>
                  <a:pt x="12543" y="3206"/>
                </a:lnTo>
                <a:lnTo>
                  <a:pt x="12402" y="3403"/>
                </a:lnTo>
                <a:lnTo>
                  <a:pt x="12205" y="3629"/>
                </a:lnTo>
                <a:lnTo>
                  <a:pt x="11981" y="3826"/>
                </a:lnTo>
                <a:lnTo>
                  <a:pt x="11755" y="3994"/>
                </a:lnTo>
                <a:lnTo>
                  <a:pt x="11559" y="4134"/>
                </a:lnTo>
                <a:lnTo>
                  <a:pt x="11447" y="4163"/>
                </a:lnTo>
                <a:lnTo>
                  <a:pt x="11221" y="4218"/>
                </a:lnTo>
                <a:lnTo>
                  <a:pt x="11109" y="4303"/>
                </a:lnTo>
                <a:lnTo>
                  <a:pt x="10883" y="4472"/>
                </a:lnTo>
                <a:lnTo>
                  <a:pt x="10772" y="4557"/>
                </a:lnTo>
                <a:lnTo>
                  <a:pt x="10546" y="4612"/>
                </a:lnTo>
                <a:lnTo>
                  <a:pt x="10462" y="4612"/>
                </a:lnTo>
                <a:lnTo>
                  <a:pt x="10349" y="4668"/>
                </a:lnTo>
                <a:lnTo>
                  <a:pt x="10209" y="4754"/>
                </a:lnTo>
                <a:lnTo>
                  <a:pt x="10125" y="4838"/>
                </a:lnTo>
                <a:lnTo>
                  <a:pt x="10012" y="4922"/>
                </a:lnTo>
                <a:lnTo>
                  <a:pt x="9900" y="4978"/>
                </a:lnTo>
                <a:lnTo>
                  <a:pt x="9787" y="5035"/>
                </a:lnTo>
                <a:lnTo>
                  <a:pt x="9561" y="5035"/>
                </a:lnTo>
                <a:lnTo>
                  <a:pt x="9450" y="4978"/>
                </a:lnTo>
                <a:lnTo>
                  <a:pt x="9337" y="4922"/>
                </a:lnTo>
                <a:lnTo>
                  <a:pt x="9253" y="4838"/>
                </a:lnTo>
                <a:lnTo>
                  <a:pt x="9169" y="4725"/>
                </a:lnTo>
                <a:lnTo>
                  <a:pt x="9140" y="4612"/>
                </a:lnTo>
                <a:lnTo>
                  <a:pt x="9169" y="4500"/>
                </a:lnTo>
                <a:lnTo>
                  <a:pt x="9337" y="4275"/>
                </a:lnTo>
                <a:lnTo>
                  <a:pt x="9393" y="4163"/>
                </a:lnTo>
                <a:lnTo>
                  <a:pt x="9450" y="4050"/>
                </a:lnTo>
                <a:lnTo>
                  <a:pt x="9450" y="3937"/>
                </a:lnTo>
                <a:lnTo>
                  <a:pt x="9421" y="3769"/>
                </a:lnTo>
                <a:lnTo>
                  <a:pt x="9393" y="3684"/>
                </a:lnTo>
                <a:lnTo>
                  <a:pt x="9337" y="3629"/>
                </a:lnTo>
                <a:lnTo>
                  <a:pt x="9281" y="3572"/>
                </a:lnTo>
                <a:lnTo>
                  <a:pt x="9196" y="3543"/>
                </a:lnTo>
                <a:lnTo>
                  <a:pt x="9027" y="3516"/>
                </a:lnTo>
                <a:lnTo>
                  <a:pt x="8830" y="3487"/>
                </a:lnTo>
                <a:lnTo>
                  <a:pt x="8746" y="3432"/>
                </a:lnTo>
                <a:lnTo>
                  <a:pt x="8690" y="3403"/>
                </a:lnTo>
                <a:lnTo>
                  <a:pt x="8662" y="3346"/>
                </a:lnTo>
                <a:lnTo>
                  <a:pt x="8690" y="3262"/>
                </a:lnTo>
                <a:lnTo>
                  <a:pt x="8719" y="3178"/>
                </a:lnTo>
                <a:lnTo>
                  <a:pt x="8803" y="3065"/>
                </a:lnTo>
                <a:lnTo>
                  <a:pt x="8859" y="3038"/>
                </a:lnTo>
                <a:lnTo>
                  <a:pt x="8972" y="2981"/>
                </a:lnTo>
                <a:lnTo>
                  <a:pt x="9253" y="2925"/>
                </a:lnTo>
                <a:lnTo>
                  <a:pt x="9590" y="2869"/>
                </a:lnTo>
                <a:lnTo>
                  <a:pt x="9984" y="2841"/>
                </a:lnTo>
                <a:close/>
                <a:moveTo>
                  <a:pt x="13190" y="5485"/>
                </a:moveTo>
                <a:lnTo>
                  <a:pt x="13274" y="5513"/>
                </a:lnTo>
                <a:lnTo>
                  <a:pt x="13331" y="5540"/>
                </a:lnTo>
                <a:lnTo>
                  <a:pt x="13387" y="5625"/>
                </a:lnTo>
                <a:lnTo>
                  <a:pt x="13415" y="5709"/>
                </a:lnTo>
                <a:lnTo>
                  <a:pt x="13387" y="5794"/>
                </a:lnTo>
                <a:lnTo>
                  <a:pt x="13331" y="5934"/>
                </a:lnTo>
                <a:lnTo>
                  <a:pt x="13274" y="6047"/>
                </a:lnTo>
                <a:lnTo>
                  <a:pt x="13190" y="6131"/>
                </a:lnTo>
                <a:lnTo>
                  <a:pt x="13077" y="6216"/>
                </a:lnTo>
                <a:lnTo>
                  <a:pt x="12966" y="6300"/>
                </a:lnTo>
                <a:lnTo>
                  <a:pt x="12853" y="6357"/>
                </a:lnTo>
                <a:lnTo>
                  <a:pt x="12656" y="6357"/>
                </a:lnTo>
                <a:lnTo>
                  <a:pt x="12599" y="6300"/>
                </a:lnTo>
                <a:lnTo>
                  <a:pt x="12543" y="6216"/>
                </a:lnTo>
                <a:lnTo>
                  <a:pt x="12515" y="6131"/>
                </a:lnTo>
                <a:lnTo>
                  <a:pt x="12543" y="6047"/>
                </a:lnTo>
                <a:lnTo>
                  <a:pt x="12599" y="5934"/>
                </a:lnTo>
                <a:lnTo>
                  <a:pt x="12656" y="5794"/>
                </a:lnTo>
                <a:lnTo>
                  <a:pt x="12740" y="5709"/>
                </a:lnTo>
                <a:lnTo>
                  <a:pt x="12853" y="5625"/>
                </a:lnTo>
                <a:lnTo>
                  <a:pt x="12966" y="5540"/>
                </a:lnTo>
                <a:lnTo>
                  <a:pt x="13077" y="5513"/>
                </a:lnTo>
                <a:lnTo>
                  <a:pt x="13190" y="5485"/>
                </a:lnTo>
                <a:close/>
                <a:moveTo>
                  <a:pt x="18927" y="14118"/>
                </a:moveTo>
                <a:lnTo>
                  <a:pt x="19012" y="14147"/>
                </a:lnTo>
                <a:lnTo>
                  <a:pt x="19040" y="14203"/>
                </a:lnTo>
                <a:lnTo>
                  <a:pt x="19068" y="14288"/>
                </a:lnTo>
                <a:lnTo>
                  <a:pt x="19096" y="14484"/>
                </a:lnTo>
                <a:lnTo>
                  <a:pt x="19096" y="14569"/>
                </a:lnTo>
                <a:lnTo>
                  <a:pt x="19040" y="14681"/>
                </a:lnTo>
                <a:lnTo>
                  <a:pt x="18984" y="14822"/>
                </a:lnTo>
                <a:lnTo>
                  <a:pt x="18900" y="14906"/>
                </a:lnTo>
                <a:lnTo>
                  <a:pt x="18816" y="15019"/>
                </a:lnTo>
                <a:lnTo>
                  <a:pt x="18730" y="15132"/>
                </a:lnTo>
                <a:lnTo>
                  <a:pt x="18675" y="15243"/>
                </a:lnTo>
                <a:lnTo>
                  <a:pt x="18675" y="15356"/>
                </a:lnTo>
                <a:lnTo>
                  <a:pt x="18646" y="15525"/>
                </a:lnTo>
                <a:lnTo>
                  <a:pt x="18590" y="15610"/>
                </a:lnTo>
                <a:lnTo>
                  <a:pt x="18562" y="15694"/>
                </a:lnTo>
                <a:lnTo>
                  <a:pt x="18506" y="15722"/>
                </a:lnTo>
                <a:lnTo>
                  <a:pt x="18393" y="15722"/>
                </a:lnTo>
                <a:lnTo>
                  <a:pt x="18336" y="15694"/>
                </a:lnTo>
                <a:lnTo>
                  <a:pt x="18309" y="15610"/>
                </a:lnTo>
                <a:lnTo>
                  <a:pt x="18252" y="15469"/>
                </a:lnTo>
                <a:lnTo>
                  <a:pt x="18252" y="15300"/>
                </a:lnTo>
                <a:lnTo>
                  <a:pt x="18225" y="15132"/>
                </a:lnTo>
                <a:lnTo>
                  <a:pt x="18252" y="14935"/>
                </a:lnTo>
                <a:lnTo>
                  <a:pt x="18336" y="14738"/>
                </a:lnTo>
                <a:lnTo>
                  <a:pt x="18422" y="14541"/>
                </a:lnTo>
                <a:lnTo>
                  <a:pt x="18562" y="14372"/>
                </a:lnTo>
                <a:lnTo>
                  <a:pt x="18703" y="14260"/>
                </a:lnTo>
                <a:lnTo>
                  <a:pt x="18816" y="14175"/>
                </a:lnTo>
                <a:lnTo>
                  <a:pt x="18927" y="14118"/>
                </a:lnTo>
                <a:close/>
                <a:moveTo>
                  <a:pt x="16031" y="4163"/>
                </a:moveTo>
                <a:lnTo>
                  <a:pt x="16396" y="4191"/>
                </a:lnTo>
                <a:lnTo>
                  <a:pt x="16677" y="4191"/>
                </a:lnTo>
                <a:lnTo>
                  <a:pt x="16903" y="4247"/>
                </a:lnTo>
                <a:lnTo>
                  <a:pt x="17016" y="4275"/>
                </a:lnTo>
                <a:lnTo>
                  <a:pt x="17071" y="4303"/>
                </a:lnTo>
                <a:lnTo>
                  <a:pt x="17127" y="4331"/>
                </a:lnTo>
                <a:lnTo>
                  <a:pt x="17184" y="4303"/>
                </a:lnTo>
                <a:lnTo>
                  <a:pt x="17240" y="4275"/>
                </a:lnTo>
                <a:lnTo>
                  <a:pt x="17324" y="4247"/>
                </a:lnTo>
                <a:lnTo>
                  <a:pt x="17437" y="4218"/>
                </a:lnTo>
                <a:lnTo>
                  <a:pt x="17831" y="4191"/>
                </a:lnTo>
                <a:lnTo>
                  <a:pt x="18309" y="4725"/>
                </a:lnTo>
                <a:lnTo>
                  <a:pt x="18759" y="5316"/>
                </a:lnTo>
                <a:lnTo>
                  <a:pt x="19153" y="5934"/>
                </a:lnTo>
                <a:lnTo>
                  <a:pt x="19490" y="6581"/>
                </a:lnTo>
                <a:lnTo>
                  <a:pt x="19799" y="7256"/>
                </a:lnTo>
                <a:lnTo>
                  <a:pt x="20025" y="7960"/>
                </a:lnTo>
                <a:lnTo>
                  <a:pt x="20222" y="8691"/>
                </a:lnTo>
                <a:lnTo>
                  <a:pt x="20362" y="9422"/>
                </a:lnTo>
                <a:lnTo>
                  <a:pt x="20052" y="9393"/>
                </a:lnTo>
                <a:lnTo>
                  <a:pt x="19941" y="9366"/>
                </a:lnTo>
                <a:lnTo>
                  <a:pt x="19884" y="9309"/>
                </a:lnTo>
                <a:lnTo>
                  <a:pt x="19828" y="9282"/>
                </a:lnTo>
                <a:lnTo>
                  <a:pt x="19744" y="9253"/>
                </a:lnTo>
                <a:lnTo>
                  <a:pt x="19547" y="9225"/>
                </a:lnTo>
                <a:lnTo>
                  <a:pt x="19434" y="9196"/>
                </a:lnTo>
                <a:lnTo>
                  <a:pt x="19321" y="9141"/>
                </a:lnTo>
                <a:lnTo>
                  <a:pt x="19209" y="9085"/>
                </a:lnTo>
                <a:lnTo>
                  <a:pt x="19096" y="9000"/>
                </a:lnTo>
                <a:lnTo>
                  <a:pt x="19012" y="8915"/>
                </a:lnTo>
                <a:lnTo>
                  <a:pt x="18927" y="8859"/>
                </a:lnTo>
                <a:lnTo>
                  <a:pt x="18843" y="8859"/>
                </a:lnTo>
                <a:lnTo>
                  <a:pt x="18787" y="8888"/>
                </a:lnTo>
                <a:lnTo>
                  <a:pt x="18759" y="8944"/>
                </a:lnTo>
                <a:lnTo>
                  <a:pt x="18759" y="9028"/>
                </a:lnTo>
                <a:lnTo>
                  <a:pt x="18816" y="9112"/>
                </a:lnTo>
                <a:lnTo>
                  <a:pt x="18900" y="9225"/>
                </a:lnTo>
                <a:lnTo>
                  <a:pt x="18984" y="9309"/>
                </a:lnTo>
                <a:lnTo>
                  <a:pt x="19096" y="9366"/>
                </a:lnTo>
                <a:lnTo>
                  <a:pt x="19237" y="9422"/>
                </a:lnTo>
                <a:lnTo>
                  <a:pt x="19321" y="9422"/>
                </a:lnTo>
                <a:lnTo>
                  <a:pt x="19434" y="9450"/>
                </a:lnTo>
                <a:lnTo>
                  <a:pt x="19547" y="9506"/>
                </a:lnTo>
                <a:lnTo>
                  <a:pt x="19658" y="9563"/>
                </a:lnTo>
                <a:lnTo>
                  <a:pt x="19771" y="9647"/>
                </a:lnTo>
                <a:lnTo>
                  <a:pt x="19799" y="9703"/>
                </a:lnTo>
                <a:lnTo>
                  <a:pt x="19828" y="9760"/>
                </a:lnTo>
                <a:lnTo>
                  <a:pt x="19799" y="9928"/>
                </a:lnTo>
                <a:lnTo>
                  <a:pt x="19687" y="10125"/>
                </a:lnTo>
                <a:lnTo>
                  <a:pt x="19547" y="10322"/>
                </a:lnTo>
                <a:lnTo>
                  <a:pt x="19350" y="10491"/>
                </a:lnTo>
                <a:lnTo>
                  <a:pt x="19181" y="10631"/>
                </a:lnTo>
                <a:lnTo>
                  <a:pt x="19012" y="10715"/>
                </a:lnTo>
                <a:lnTo>
                  <a:pt x="18900" y="10744"/>
                </a:lnTo>
                <a:lnTo>
                  <a:pt x="18703" y="10772"/>
                </a:lnTo>
                <a:lnTo>
                  <a:pt x="18619" y="10799"/>
                </a:lnTo>
                <a:lnTo>
                  <a:pt x="18562" y="10856"/>
                </a:lnTo>
                <a:lnTo>
                  <a:pt x="18506" y="10885"/>
                </a:lnTo>
                <a:lnTo>
                  <a:pt x="18449" y="10912"/>
                </a:lnTo>
                <a:lnTo>
                  <a:pt x="18393" y="10885"/>
                </a:lnTo>
                <a:lnTo>
                  <a:pt x="18336" y="10856"/>
                </a:lnTo>
                <a:lnTo>
                  <a:pt x="18309" y="10799"/>
                </a:lnTo>
                <a:lnTo>
                  <a:pt x="18252" y="10715"/>
                </a:lnTo>
                <a:lnTo>
                  <a:pt x="18225" y="10518"/>
                </a:lnTo>
                <a:lnTo>
                  <a:pt x="18196" y="10407"/>
                </a:lnTo>
                <a:lnTo>
                  <a:pt x="18112" y="10237"/>
                </a:lnTo>
                <a:lnTo>
                  <a:pt x="17971" y="10068"/>
                </a:lnTo>
                <a:lnTo>
                  <a:pt x="17802" y="9872"/>
                </a:lnTo>
                <a:lnTo>
                  <a:pt x="17634" y="9675"/>
                </a:lnTo>
                <a:lnTo>
                  <a:pt x="17494" y="9506"/>
                </a:lnTo>
                <a:lnTo>
                  <a:pt x="17381" y="9337"/>
                </a:lnTo>
                <a:lnTo>
                  <a:pt x="17353" y="9225"/>
                </a:lnTo>
                <a:lnTo>
                  <a:pt x="17353" y="9141"/>
                </a:lnTo>
                <a:lnTo>
                  <a:pt x="17324" y="9085"/>
                </a:lnTo>
                <a:lnTo>
                  <a:pt x="17297" y="9085"/>
                </a:lnTo>
                <a:lnTo>
                  <a:pt x="17240" y="9112"/>
                </a:lnTo>
                <a:lnTo>
                  <a:pt x="17213" y="9169"/>
                </a:lnTo>
                <a:lnTo>
                  <a:pt x="17156" y="9253"/>
                </a:lnTo>
                <a:lnTo>
                  <a:pt x="17127" y="9422"/>
                </a:lnTo>
                <a:lnTo>
                  <a:pt x="17156" y="9534"/>
                </a:lnTo>
                <a:lnTo>
                  <a:pt x="17240" y="9675"/>
                </a:lnTo>
                <a:lnTo>
                  <a:pt x="17324" y="9844"/>
                </a:lnTo>
                <a:lnTo>
                  <a:pt x="17465" y="9984"/>
                </a:lnTo>
                <a:lnTo>
                  <a:pt x="17690" y="10265"/>
                </a:lnTo>
                <a:lnTo>
                  <a:pt x="17774" y="10407"/>
                </a:lnTo>
                <a:lnTo>
                  <a:pt x="17802" y="10518"/>
                </a:lnTo>
                <a:lnTo>
                  <a:pt x="17802" y="10631"/>
                </a:lnTo>
                <a:lnTo>
                  <a:pt x="17859" y="10744"/>
                </a:lnTo>
                <a:lnTo>
                  <a:pt x="17915" y="10856"/>
                </a:lnTo>
                <a:lnTo>
                  <a:pt x="17999" y="10969"/>
                </a:lnTo>
                <a:lnTo>
                  <a:pt x="18140" y="11053"/>
                </a:lnTo>
                <a:lnTo>
                  <a:pt x="18478" y="11166"/>
                </a:lnTo>
                <a:lnTo>
                  <a:pt x="18675" y="11193"/>
                </a:lnTo>
                <a:lnTo>
                  <a:pt x="18843" y="11193"/>
                </a:lnTo>
                <a:lnTo>
                  <a:pt x="18984" y="11250"/>
                </a:lnTo>
                <a:lnTo>
                  <a:pt x="19068" y="11306"/>
                </a:lnTo>
                <a:lnTo>
                  <a:pt x="19096" y="11363"/>
                </a:lnTo>
                <a:lnTo>
                  <a:pt x="19096" y="11419"/>
                </a:lnTo>
                <a:lnTo>
                  <a:pt x="19068" y="11531"/>
                </a:lnTo>
                <a:lnTo>
                  <a:pt x="18927" y="11756"/>
                </a:lnTo>
                <a:lnTo>
                  <a:pt x="18703" y="12010"/>
                </a:lnTo>
                <a:lnTo>
                  <a:pt x="18196" y="12572"/>
                </a:lnTo>
                <a:lnTo>
                  <a:pt x="17999" y="12881"/>
                </a:lnTo>
                <a:lnTo>
                  <a:pt x="17831" y="13162"/>
                </a:lnTo>
                <a:lnTo>
                  <a:pt x="17802" y="13275"/>
                </a:lnTo>
                <a:lnTo>
                  <a:pt x="17802" y="13556"/>
                </a:lnTo>
                <a:lnTo>
                  <a:pt x="17831" y="13724"/>
                </a:lnTo>
                <a:lnTo>
                  <a:pt x="17859" y="13837"/>
                </a:lnTo>
                <a:lnTo>
                  <a:pt x="17915" y="13921"/>
                </a:lnTo>
                <a:lnTo>
                  <a:pt x="17944" y="13978"/>
                </a:lnTo>
                <a:lnTo>
                  <a:pt x="17971" y="14063"/>
                </a:lnTo>
                <a:lnTo>
                  <a:pt x="17999" y="14260"/>
                </a:lnTo>
                <a:lnTo>
                  <a:pt x="17971" y="14372"/>
                </a:lnTo>
                <a:lnTo>
                  <a:pt x="17859" y="14569"/>
                </a:lnTo>
                <a:lnTo>
                  <a:pt x="17690" y="14794"/>
                </a:lnTo>
                <a:lnTo>
                  <a:pt x="17465" y="15019"/>
                </a:lnTo>
                <a:lnTo>
                  <a:pt x="17240" y="15243"/>
                </a:lnTo>
                <a:lnTo>
                  <a:pt x="17071" y="15469"/>
                </a:lnTo>
                <a:lnTo>
                  <a:pt x="16959" y="15666"/>
                </a:lnTo>
                <a:lnTo>
                  <a:pt x="16903" y="15778"/>
                </a:lnTo>
                <a:lnTo>
                  <a:pt x="16874" y="15918"/>
                </a:lnTo>
                <a:lnTo>
                  <a:pt x="16790" y="16087"/>
                </a:lnTo>
                <a:lnTo>
                  <a:pt x="16649" y="16257"/>
                </a:lnTo>
                <a:lnTo>
                  <a:pt x="16481" y="16454"/>
                </a:lnTo>
                <a:lnTo>
                  <a:pt x="16284" y="16622"/>
                </a:lnTo>
                <a:lnTo>
                  <a:pt x="16115" y="16762"/>
                </a:lnTo>
                <a:lnTo>
                  <a:pt x="15946" y="16846"/>
                </a:lnTo>
                <a:lnTo>
                  <a:pt x="15805" y="16875"/>
                </a:lnTo>
                <a:lnTo>
                  <a:pt x="15721" y="16875"/>
                </a:lnTo>
                <a:lnTo>
                  <a:pt x="15608" y="16819"/>
                </a:lnTo>
                <a:lnTo>
                  <a:pt x="15497" y="16762"/>
                </a:lnTo>
                <a:lnTo>
                  <a:pt x="15384" y="16678"/>
                </a:lnTo>
                <a:lnTo>
                  <a:pt x="15300" y="16565"/>
                </a:lnTo>
                <a:lnTo>
                  <a:pt x="15215" y="16454"/>
                </a:lnTo>
                <a:lnTo>
                  <a:pt x="15159" y="16228"/>
                </a:lnTo>
                <a:lnTo>
                  <a:pt x="15130" y="16031"/>
                </a:lnTo>
                <a:lnTo>
                  <a:pt x="15103" y="15947"/>
                </a:lnTo>
                <a:lnTo>
                  <a:pt x="15046" y="15891"/>
                </a:lnTo>
                <a:lnTo>
                  <a:pt x="15019" y="15834"/>
                </a:lnTo>
                <a:lnTo>
                  <a:pt x="14962" y="15750"/>
                </a:lnTo>
                <a:lnTo>
                  <a:pt x="14934" y="15581"/>
                </a:lnTo>
                <a:lnTo>
                  <a:pt x="14906" y="15384"/>
                </a:lnTo>
                <a:lnTo>
                  <a:pt x="14877" y="15300"/>
                </a:lnTo>
                <a:lnTo>
                  <a:pt x="14822" y="15243"/>
                </a:lnTo>
                <a:lnTo>
                  <a:pt x="14793" y="15159"/>
                </a:lnTo>
                <a:lnTo>
                  <a:pt x="14765" y="15046"/>
                </a:lnTo>
                <a:lnTo>
                  <a:pt x="14737" y="14878"/>
                </a:lnTo>
                <a:lnTo>
                  <a:pt x="14709" y="14681"/>
                </a:lnTo>
                <a:lnTo>
                  <a:pt x="14737" y="14512"/>
                </a:lnTo>
                <a:lnTo>
                  <a:pt x="14765" y="14344"/>
                </a:lnTo>
                <a:lnTo>
                  <a:pt x="14793" y="14231"/>
                </a:lnTo>
                <a:lnTo>
                  <a:pt x="14822" y="14147"/>
                </a:lnTo>
                <a:lnTo>
                  <a:pt x="14877" y="14091"/>
                </a:lnTo>
                <a:lnTo>
                  <a:pt x="14906" y="14007"/>
                </a:lnTo>
                <a:lnTo>
                  <a:pt x="14934" y="13810"/>
                </a:lnTo>
                <a:lnTo>
                  <a:pt x="14906" y="13697"/>
                </a:lnTo>
                <a:lnTo>
                  <a:pt x="14849" y="13556"/>
                </a:lnTo>
                <a:lnTo>
                  <a:pt x="14737" y="13416"/>
                </a:lnTo>
                <a:lnTo>
                  <a:pt x="14625" y="13275"/>
                </a:lnTo>
                <a:lnTo>
                  <a:pt x="14483" y="13106"/>
                </a:lnTo>
                <a:lnTo>
                  <a:pt x="14372" y="12909"/>
                </a:lnTo>
                <a:lnTo>
                  <a:pt x="14315" y="12685"/>
                </a:lnTo>
                <a:lnTo>
                  <a:pt x="14288" y="12488"/>
                </a:lnTo>
                <a:lnTo>
                  <a:pt x="14288" y="12318"/>
                </a:lnTo>
                <a:lnTo>
                  <a:pt x="14259" y="12150"/>
                </a:lnTo>
                <a:lnTo>
                  <a:pt x="14202" y="12037"/>
                </a:lnTo>
                <a:lnTo>
                  <a:pt x="14175" y="11953"/>
                </a:lnTo>
                <a:lnTo>
                  <a:pt x="14118" y="11897"/>
                </a:lnTo>
                <a:lnTo>
                  <a:pt x="14034" y="11869"/>
                </a:lnTo>
                <a:lnTo>
                  <a:pt x="13837" y="11840"/>
                </a:lnTo>
                <a:lnTo>
                  <a:pt x="13668" y="11869"/>
                </a:lnTo>
                <a:lnTo>
                  <a:pt x="13584" y="11897"/>
                </a:lnTo>
                <a:lnTo>
                  <a:pt x="13527" y="11953"/>
                </a:lnTo>
                <a:lnTo>
                  <a:pt x="13443" y="12010"/>
                </a:lnTo>
                <a:lnTo>
                  <a:pt x="13303" y="12037"/>
                </a:lnTo>
                <a:lnTo>
                  <a:pt x="13134" y="12066"/>
                </a:lnTo>
                <a:lnTo>
                  <a:pt x="12966" y="12066"/>
                </a:lnTo>
                <a:lnTo>
                  <a:pt x="12769" y="12037"/>
                </a:lnTo>
                <a:lnTo>
                  <a:pt x="12543" y="11925"/>
                </a:lnTo>
                <a:lnTo>
                  <a:pt x="12291" y="11784"/>
                </a:lnTo>
                <a:lnTo>
                  <a:pt x="12094" y="11616"/>
                </a:lnTo>
                <a:lnTo>
                  <a:pt x="12009" y="11531"/>
                </a:lnTo>
                <a:lnTo>
                  <a:pt x="11925" y="11390"/>
                </a:lnTo>
                <a:lnTo>
                  <a:pt x="11784" y="11053"/>
                </a:lnTo>
                <a:lnTo>
                  <a:pt x="11700" y="10688"/>
                </a:lnTo>
                <a:lnTo>
                  <a:pt x="11644" y="10322"/>
                </a:lnTo>
                <a:lnTo>
                  <a:pt x="11671" y="10125"/>
                </a:lnTo>
                <a:lnTo>
                  <a:pt x="11700" y="9928"/>
                </a:lnTo>
                <a:lnTo>
                  <a:pt x="11812" y="9534"/>
                </a:lnTo>
                <a:lnTo>
                  <a:pt x="11897" y="9337"/>
                </a:lnTo>
                <a:lnTo>
                  <a:pt x="11981" y="9169"/>
                </a:lnTo>
                <a:lnTo>
                  <a:pt x="12094" y="9000"/>
                </a:lnTo>
                <a:lnTo>
                  <a:pt x="12431" y="8662"/>
                </a:lnTo>
                <a:lnTo>
                  <a:pt x="12656" y="8494"/>
                </a:lnTo>
                <a:lnTo>
                  <a:pt x="12853" y="8381"/>
                </a:lnTo>
                <a:lnTo>
                  <a:pt x="12966" y="8325"/>
                </a:lnTo>
                <a:lnTo>
                  <a:pt x="13162" y="8297"/>
                </a:lnTo>
                <a:lnTo>
                  <a:pt x="13247" y="8268"/>
                </a:lnTo>
                <a:lnTo>
                  <a:pt x="13303" y="8213"/>
                </a:lnTo>
                <a:lnTo>
                  <a:pt x="13387" y="8184"/>
                </a:lnTo>
                <a:lnTo>
                  <a:pt x="13500" y="8157"/>
                </a:lnTo>
                <a:lnTo>
                  <a:pt x="13668" y="8128"/>
                </a:lnTo>
                <a:lnTo>
                  <a:pt x="14034" y="8128"/>
                </a:lnTo>
                <a:lnTo>
                  <a:pt x="14231" y="8184"/>
                </a:lnTo>
                <a:lnTo>
                  <a:pt x="14372" y="8241"/>
                </a:lnTo>
                <a:lnTo>
                  <a:pt x="14512" y="8325"/>
                </a:lnTo>
                <a:lnTo>
                  <a:pt x="14596" y="8410"/>
                </a:lnTo>
                <a:lnTo>
                  <a:pt x="14709" y="8494"/>
                </a:lnTo>
                <a:lnTo>
                  <a:pt x="14849" y="8550"/>
                </a:lnTo>
                <a:lnTo>
                  <a:pt x="14934" y="8550"/>
                </a:lnTo>
                <a:lnTo>
                  <a:pt x="15130" y="8578"/>
                </a:lnTo>
                <a:lnTo>
                  <a:pt x="15215" y="8634"/>
                </a:lnTo>
                <a:lnTo>
                  <a:pt x="15271" y="8662"/>
                </a:lnTo>
                <a:lnTo>
                  <a:pt x="15327" y="8691"/>
                </a:lnTo>
                <a:lnTo>
                  <a:pt x="15384" y="8719"/>
                </a:lnTo>
                <a:lnTo>
                  <a:pt x="15440" y="8691"/>
                </a:lnTo>
                <a:lnTo>
                  <a:pt x="15497" y="8662"/>
                </a:lnTo>
                <a:lnTo>
                  <a:pt x="15553" y="8634"/>
                </a:lnTo>
                <a:lnTo>
                  <a:pt x="15637" y="8578"/>
                </a:lnTo>
                <a:lnTo>
                  <a:pt x="15805" y="8550"/>
                </a:lnTo>
                <a:lnTo>
                  <a:pt x="16002" y="8578"/>
                </a:lnTo>
                <a:lnTo>
                  <a:pt x="16087" y="8634"/>
                </a:lnTo>
                <a:lnTo>
                  <a:pt x="16143" y="8662"/>
                </a:lnTo>
                <a:lnTo>
                  <a:pt x="16228" y="8719"/>
                </a:lnTo>
                <a:lnTo>
                  <a:pt x="16340" y="8747"/>
                </a:lnTo>
                <a:lnTo>
                  <a:pt x="16509" y="8775"/>
                </a:lnTo>
                <a:lnTo>
                  <a:pt x="16874" y="8775"/>
                </a:lnTo>
                <a:lnTo>
                  <a:pt x="17043" y="8747"/>
                </a:lnTo>
                <a:lnTo>
                  <a:pt x="17156" y="8719"/>
                </a:lnTo>
                <a:lnTo>
                  <a:pt x="17240" y="8662"/>
                </a:lnTo>
                <a:lnTo>
                  <a:pt x="17297" y="8606"/>
                </a:lnTo>
                <a:lnTo>
                  <a:pt x="17324" y="8522"/>
                </a:lnTo>
                <a:lnTo>
                  <a:pt x="17353" y="8325"/>
                </a:lnTo>
                <a:lnTo>
                  <a:pt x="17353" y="8297"/>
                </a:lnTo>
                <a:lnTo>
                  <a:pt x="17324" y="8241"/>
                </a:lnTo>
                <a:lnTo>
                  <a:pt x="17213" y="8184"/>
                </a:lnTo>
                <a:lnTo>
                  <a:pt x="17071" y="8128"/>
                </a:lnTo>
                <a:lnTo>
                  <a:pt x="16903" y="8128"/>
                </a:lnTo>
                <a:lnTo>
                  <a:pt x="16733" y="8100"/>
                </a:lnTo>
                <a:lnTo>
                  <a:pt x="16537" y="8044"/>
                </a:lnTo>
                <a:lnTo>
                  <a:pt x="16368" y="7987"/>
                </a:lnTo>
                <a:lnTo>
                  <a:pt x="16143" y="7819"/>
                </a:lnTo>
                <a:lnTo>
                  <a:pt x="16031" y="7734"/>
                </a:lnTo>
                <a:lnTo>
                  <a:pt x="15805" y="7679"/>
                </a:lnTo>
                <a:lnTo>
                  <a:pt x="15721" y="7650"/>
                </a:lnTo>
                <a:lnTo>
                  <a:pt x="15608" y="7622"/>
                </a:lnTo>
                <a:lnTo>
                  <a:pt x="15497" y="7537"/>
                </a:lnTo>
                <a:lnTo>
                  <a:pt x="15384" y="7453"/>
                </a:lnTo>
                <a:lnTo>
                  <a:pt x="15300" y="7369"/>
                </a:lnTo>
                <a:lnTo>
                  <a:pt x="15187" y="7340"/>
                </a:lnTo>
                <a:lnTo>
                  <a:pt x="15103" y="7312"/>
                </a:lnTo>
                <a:lnTo>
                  <a:pt x="15046" y="7340"/>
                </a:lnTo>
                <a:lnTo>
                  <a:pt x="14990" y="7369"/>
                </a:lnTo>
                <a:lnTo>
                  <a:pt x="14906" y="7369"/>
                </a:lnTo>
                <a:lnTo>
                  <a:pt x="14822" y="7312"/>
                </a:lnTo>
                <a:lnTo>
                  <a:pt x="14709" y="7228"/>
                </a:lnTo>
                <a:lnTo>
                  <a:pt x="14625" y="7172"/>
                </a:lnTo>
                <a:lnTo>
                  <a:pt x="14540" y="7116"/>
                </a:lnTo>
                <a:lnTo>
                  <a:pt x="14399" y="7116"/>
                </a:lnTo>
                <a:lnTo>
                  <a:pt x="14343" y="7172"/>
                </a:lnTo>
                <a:lnTo>
                  <a:pt x="14259" y="7200"/>
                </a:lnTo>
                <a:lnTo>
                  <a:pt x="14062" y="7228"/>
                </a:lnTo>
                <a:lnTo>
                  <a:pt x="13781" y="7369"/>
                </a:lnTo>
                <a:lnTo>
                  <a:pt x="13584" y="7509"/>
                </a:lnTo>
                <a:lnTo>
                  <a:pt x="13415" y="7679"/>
                </a:lnTo>
                <a:lnTo>
                  <a:pt x="13218" y="7847"/>
                </a:lnTo>
                <a:lnTo>
                  <a:pt x="13022" y="7987"/>
                </a:lnTo>
                <a:lnTo>
                  <a:pt x="12880" y="8071"/>
                </a:lnTo>
                <a:lnTo>
                  <a:pt x="12740" y="8128"/>
                </a:lnTo>
                <a:lnTo>
                  <a:pt x="12572" y="8071"/>
                </a:lnTo>
                <a:lnTo>
                  <a:pt x="12486" y="8044"/>
                </a:lnTo>
                <a:lnTo>
                  <a:pt x="12431" y="8016"/>
                </a:lnTo>
                <a:lnTo>
                  <a:pt x="12375" y="7960"/>
                </a:lnTo>
                <a:lnTo>
                  <a:pt x="12346" y="7874"/>
                </a:lnTo>
                <a:lnTo>
                  <a:pt x="12318" y="7679"/>
                </a:lnTo>
                <a:lnTo>
                  <a:pt x="12346" y="7482"/>
                </a:lnTo>
                <a:lnTo>
                  <a:pt x="12375" y="7397"/>
                </a:lnTo>
                <a:lnTo>
                  <a:pt x="12431" y="7340"/>
                </a:lnTo>
                <a:lnTo>
                  <a:pt x="12486" y="7312"/>
                </a:lnTo>
                <a:lnTo>
                  <a:pt x="12628" y="7285"/>
                </a:lnTo>
                <a:lnTo>
                  <a:pt x="12796" y="7256"/>
                </a:lnTo>
                <a:lnTo>
                  <a:pt x="12966" y="7228"/>
                </a:lnTo>
                <a:lnTo>
                  <a:pt x="13134" y="7228"/>
                </a:lnTo>
                <a:lnTo>
                  <a:pt x="13274" y="7172"/>
                </a:lnTo>
                <a:lnTo>
                  <a:pt x="13359" y="7116"/>
                </a:lnTo>
                <a:lnTo>
                  <a:pt x="13387" y="7059"/>
                </a:lnTo>
                <a:lnTo>
                  <a:pt x="13415" y="7031"/>
                </a:lnTo>
                <a:lnTo>
                  <a:pt x="13359" y="6835"/>
                </a:lnTo>
                <a:lnTo>
                  <a:pt x="13331" y="6751"/>
                </a:lnTo>
                <a:lnTo>
                  <a:pt x="13303" y="6694"/>
                </a:lnTo>
                <a:lnTo>
                  <a:pt x="13247" y="6638"/>
                </a:lnTo>
                <a:lnTo>
                  <a:pt x="13247" y="6525"/>
                </a:lnTo>
                <a:lnTo>
                  <a:pt x="13303" y="6468"/>
                </a:lnTo>
                <a:lnTo>
                  <a:pt x="13359" y="6441"/>
                </a:lnTo>
                <a:lnTo>
                  <a:pt x="13443" y="6384"/>
                </a:lnTo>
                <a:lnTo>
                  <a:pt x="13612" y="6357"/>
                </a:lnTo>
                <a:lnTo>
                  <a:pt x="13724" y="6357"/>
                </a:lnTo>
                <a:lnTo>
                  <a:pt x="13837" y="6300"/>
                </a:lnTo>
                <a:lnTo>
                  <a:pt x="13949" y="6216"/>
                </a:lnTo>
                <a:lnTo>
                  <a:pt x="14062" y="6131"/>
                </a:lnTo>
                <a:lnTo>
                  <a:pt x="14146" y="6047"/>
                </a:lnTo>
                <a:lnTo>
                  <a:pt x="14231" y="5934"/>
                </a:lnTo>
                <a:lnTo>
                  <a:pt x="14259" y="5794"/>
                </a:lnTo>
                <a:lnTo>
                  <a:pt x="14288" y="5709"/>
                </a:lnTo>
                <a:lnTo>
                  <a:pt x="14259" y="5513"/>
                </a:lnTo>
                <a:lnTo>
                  <a:pt x="14202" y="5429"/>
                </a:lnTo>
                <a:lnTo>
                  <a:pt x="14175" y="5372"/>
                </a:lnTo>
                <a:lnTo>
                  <a:pt x="14175" y="5288"/>
                </a:lnTo>
                <a:lnTo>
                  <a:pt x="14259" y="5146"/>
                </a:lnTo>
                <a:lnTo>
                  <a:pt x="14399" y="4949"/>
                </a:lnTo>
                <a:lnTo>
                  <a:pt x="14625" y="4725"/>
                </a:lnTo>
                <a:lnTo>
                  <a:pt x="14737" y="4612"/>
                </a:lnTo>
                <a:lnTo>
                  <a:pt x="14906" y="4500"/>
                </a:lnTo>
                <a:lnTo>
                  <a:pt x="15074" y="4415"/>
                </a:lnTo>
                <a:lnTo>
                  <a:pt x="15271" y="4331"/>
                </a:lnTo>
                <a:lnTo>
                  <a:pt x="15665" y="4218"/>
                </a:lnTo>
                <a:lnTo>
                  <a:pt x="15862" y="4191"/>
                </a:lnTo>
                <a:lnTo>
                  <a:pt x="16031" y="4163"/>
                </a:lnTo>
                <a:close/>
                <a:moveTo>
                  <a:pt x="7931" y="2841"/>
                </a:moveTo>
                <a:lnTo>
                  <a:pt x="8044" y="2869"/>
                </a:lnTo>
                <a:lnTo>
                  <a:pt x="8155" y="2897"/>
                </a:lnTo>
                <a:lnTo>
                  <a:pt x="8212" y="2925"/>
                </a:lnTo>
                <a:lnTo>
                  <a:pt x="8268" y="2981"/>
                </a:lnTo>
                <a:lnTo>
                  <a:pt x="8268" y="3122"/>
                </a:lnTo>
                <a:lnTo>
                  <a:pt x="8212" y="3206"/>
                </a:lnTo>
                <a:lnTo>
                  <a:pt x="8155" y="3291"/>
                </a:lnTo>
                <a:lnTo>
                  <a:pt x="7987" y="3487"/>
                </a:lnTo>
                <a:lnTo>
                  <a:pt x="7903" y="3656"/>
                </a:lnTo>
                <a:lnTo>
                  <a:pt x="7874" y="3826"/>
                </a:lnTo>
                <a:lnTo>
                  <a:pt x="7903" y="3910"/>
                </a:lnTo>
                <a:lnTo>
                  <a:pt x="7931" y="3937"/>
                </a:lnTo>
                <a:lnTo>
                  <a:pt x="8015" y="4050"/>
                </a:lnTo>
                <a:lnTo>
                  <a:pt x="8071" y="4163"/>
                </a:lnTo>
                <a:lnTo>
                  <a:pt x="8128" y="4275"/>
                </a:lnTo>
                <a:lnTo>
                  <a:pt x="8155" y="4387"/>
                </a:lnTo>
                <a:lnTo>
                  <a:pt x="8128" y="4500"/>
                </a:lnTo>
                <a:lnTo>
                  <a:pt x="8071" y="4612"/>
                </a:lnTo>
                <a:lnTo>
                  <a:pt x="8015" y="4725"/>
                </a:lnTo>
                <a:lnTo>
                  <a:pt x="7931" y="4838"/>
                </a:lnTo>
                <a:lnTo>
                  <a:pt x="7874" y="4865"/>
                </a:lnTo>
                <a:lnTo>
                  <a:pt x="7650" y="4865"/>
                </a:lnTo>
                <a:lnTo>
                  <a:pt x="7453" y="4754"/>
                </a:lnTo>
                <a:lnTo>
                  <a:pt x="7256" y="4612"/>
                </a:lnTo>
                <a:lnTo>
                  <a:pt x="7087" y="4444"/>
                </a:lnTo>
                <a:lnTo>
                  <a:pt x="6890" y="4360"/>
                </a:lnTo>
                <a:lnTo>
                  <a:pt x="6722" y="4331"/>
                </a:lnTo>
                <a:lnTo>
                  <a:pt x="6665" y="4360"/>
                </a:lnTo>
                <a:lnTo>
                  <a:pt x="6609" y="4387"/>
                </a:lnTo>
                <a:lnTo>
                  <a:pt x="6496" y="4472"/>
                </a:lnTo>
                <a:lnTo>
                  <a:pt x="6384" y="4557"/>
                </a:lnTo>
                <a:lnTo>
                  <a:pt x="6159" y="4612"/>
                </a:lnTo>
                <a:lnTo>
                  <a:pt x="5990" y="4641"/>
                </a:lnTo>
                <a:lnTo>
                  <a:pt x="5905" y="4668"/>
                </a:lnTo>
                <a:lnTo>
                  <a:pt x="5850" y="4725"/>
                </a:lnTo>
                <a:lnTo>
                  <a:pt x="5794" y="4754"/>
                </a:lnTo>
                <a:lnTo>
                  <a:pt x="5709" y="4781"/>
                </a:lnTo>
                <a:lnTo>
                  <a:pt x="5513" y="4838"/>
                </a:lnTo>
                <a:lnTo>
                  <a:pt x="5400" y="4838"/>
                </a:lnTo>
                <a:lnTo>
                  <a:pt x="5287" y="4894"/>
                </a:lnTo>
                <a:lnTo>
                  <a:pt x="5174" y="4949"/>
                </a:lnTo>
                <a:lnTo>
                  <a:pt x="5062" y="5035"/>
                </a:lnTo>
                <a:lnTo>
                  <a:pt x="5034" y="5091"/>
                </a:lnTo>
                <a:lnTo>
                  <a:pt x="5034" y="5316"/>
                </a:lnTo>
                <a:lnTo>
                  <a:pt x="5146" y="5513"/>
                </a:lnTo>
                <a:lnTo>
                  <a:pt x="5287" y="5709"/>
                </a:lnTo>
                <a:lnTo>
                  <a:pt x="5400" y="5794"/>
                </a:lnTo>
                <a:lnTo>
                  <a:pt x="5513" y="5822"/>
                </a:lnTo>
                <a:lnTo>
                  <a:pt x="5624" y="5850"/>
                </a:lnTo>
                <a:lnTo>
                  <a:pt x="5765" y="5850"/>
                </a:lnTo>
                <a:lnTo>
                  <a:pt x="5905" y="5822"/>
                </a:lnTo>
                <a:lnTo>
                  <a:pt x="6018" y="5766"/>
                </a:lnTo>
                <a:lnTo>
                  <a:pt x="6159" y="5681"/>
                </a:lnTo>
                <a:lnTo>
                  <a:pt x="6271" y="5597"/>
                </a:lnTo>
                <a:lnTo>
                  <a:pt x="6496" y="5372"/>
                </a:lnTo>
                <a:lnTo>
                  <a:pt x="6722" y="5203"/>
                </a:lnTo>
                <a:lnTo>
                  <a:pt x="6919" y="5091"/>
                </a:lnTo>
                <a:lnTo>
                  <a:pt x="7059" y="5035"/>
                </a:lnTo>
                <a:lnTo>
                  <a:pt x="7143" y="5062"/>
                </a:lnTo>
                <a:lnTo>
                  <a:pt x="7256" y="5175"/>
                </a:lnTo>
                <a:lnTo>
                  <a:pt x="7256" y="5259"/>
                </a:lnTo>
                <a:lnTo>
                  <a:pt x="7284" y="5343"/>
                </a:lnTo>
                <a:lnTo>
                  <a:pt x="7340" y="5429"/>
                </a:lnTo>
                <a:lnTo>
                  <a:pt x="7397" y="5456"/>
                </a:lnTo>
                <a:lnTo>
                  <a:pt x="7481" y="5485"/>
                </a:lnTo>
                <a:lnTo>
                  <a:pt x="7706" y="5540"/>
                </a:lnTo>
                <a:lnTo>
                  <a:pt x="7818" y="5625"/>
                </a:lnTo>
                <a:lnTo>
                  <a:pt x="7931" y="5709"/>
                </a:lnTo>
                <a:lnTo>
                  <a:pt x="7987" y="5794"/>
                </a:lnTo>
                <a:lnTo>
                  <a:pt x="8015" y="5934"/>
                </a:lnTo>
                <a:lnTo>
                  <a:pt x="7987" y="6047"/>
                </a:lnTo>
                <a:lnTo>
                  <a:pt x="7931" y="6131"/>
                </a:lnTo>
                <a:lnTo>
                  <a:pt x="7818" y="6216"/>
                </a:lnTo>
                <a:lnTo>
                  <a:pt x="7706" y="6300"/>
                </a:lnTo>
                <a:lnTo>
                  <a:pt x="7593" y="6357"/>
                </a:lnTo>
                <a:lnTo>
                  <a:pt x="7481" y="6357"/>
                </a:lnTo>
                <a:lnTo>
                  <a:pt x="7368" y="6384"/>
                </a:lnTo>
                <a:lnTo>
                  <a:pt x="7200" y="6497"/>
                </a:lnTo>
                <a:lnTo>
                  <a:pt x="7003" y="6638"/>
                </a:lnTo>
                <a:lnTo>
                  <a:pt x="6833" y="6806"/>
                </a:lnTo>
                <a:lnTo>
                  <a:pt x="6636" y="6975"/>
                </a:lnTo>
                <a:lnTo>
                  <a:pt x="6441" y="7116"/>
                </a:lnTo>
                <a:lnTo>
                  <a:pt x="6299" y="7200"/>
                </a:lnTo>
                <a:lnTo>
                  <a:pt x="6159" y="7228"/>
                </a:lnTo>
                <a:lnTo>
                  <a:pt x="6018" y="7285"/>
                </a:lnTo>
                <a:lnTo>
                  <a:pt x="5821" y="7425"/>
                </a:lnTo>
                <a:lnTo>
                  <a:pt x="5540" y="7650"/>
                </a:lnTo>
                <a:lnTo>
                  <a:pt x="4865" y="8325"/>
                </a:lnTo>
                <a:lnTo>
                  <a:pt x="4725" y="8438"/>
                </a:lnTo>
                <a:lnTo>
                  <a:pt x="4556" y="8578"/>
                </a:lnTo>
                <a:lnTo>
                  <a:pt x="4191" y="8803"/>
                </a:lnTo>
                <a:lnTo>
                  <a:pt x="3853" y="8944"/>
                </a:lnTo>
                <a:lnTo>
                  <a:pt x="3684" y="8972"/>
                </a:lnTo>
                <a:lnTo>
                  <a:pt x="3543" y="9000"/>
                </a:lnTo>
                <a:lnTo>
                  <a:pt x="3262" y="9000"/>
                </a:lnTo>
                <a:lnTo>
                  <a:pt x="3009" y="9056"/>
                </a:lnTo>
                <a:lnTo>
                  <a:pt x="2812" y="9141"/>
                </a:lnTo>
                <a:lnTo>
                  <a:pt x="2672" y="9225"/>
                </a:lnTo>
                <a:lnTo>
                  <a:pt x="2588" y="9309"/>
                </a:lnTo>
                <a:lnTo>
                  <a:pt x="2502" y="9422"/>
                </a:lnTo>
                <a:lnTo>
                  <a:pt x="2446" y="9534"/>
                </a:lnTo>
                <a:lnTo>
                  <a:pt x="2446" y="9760"/>
                </a:lnTo>
                <a:lnTo>
                  <a:pt x="2502" y="9872"/>
                </a:lnTo>
                <a:lnTo>
                  <a:pt x="2588" y="9984"/>
                </a:lnTo>
                <a:lnTo>
                  <a:pt x="2672" y="10097"/>
                </a:lnTo>
                <a:lnTo>
                  <a:pt x="2756" y="10181"/>
                </a:lnTo>
                <a:lnTo>
                  <a:pt x="2869" y="10237"/>
                </a:lnTo>
                <a:lnTo>
                  <a:pt x="3009" y="10294"/>
                </a:lnTo>
                <a:lnTo>
                  <a:pt x="3093" y="10294"/>
                </a:lnTo>
                <a:lnTo>
                  <a:pt x="3234" y="10350"/>
                </a:lnTo>
                <a:lnTo>
                  <a:pt x="3403" y="10462"/>
                </a:lnTo>
                <a:lnTo>
                  <a:pt x="3627" y="10631"/>
                </a:lnTo>
                <a:lnTo>
                  <a:pt x="3881" y="10856"/>
                </a:lnTo>
                <a:lnTo>
                  <a:pt x="4105" y="11082"/>
                </a:lnTo>
                <a:lnTo>
                  <a:pt x="4331" y="11250"/>
                </a:lnTo>
                <a:lnTo>
                  <a:pt x="4499" y="11363"/>
                </a:lnTo>
                <a:lnTo>
                  <a:pt x="4640" y="11390"/>
                </a:lnTo>
                <a:lnTo>
                  <a:pt x="4809" y="11363"/>
                </a:lnTo>
                <a:lnTo>
                  <a:pt x="4893" y="11335"/>
                </a:lnTo>
                <a:lnTo>
                  <a:pt x="4978" y="11306"/>
                </a:lnTo>
                <a:lnTo>
                  <a:pt x="5034" y="11250"/>
                </a:lnTo>
                <a:lnTo>
                  <a:pt x="5174" y="11222"/>
                </a:lnTo>
                <a:lnTo>
                  <a:pt x="5343" y="11193"/>
                </a:lnTo>
                <a:lnTo>
                  <a:pt x="5709" y="11193"/>
                </a:lnTo>
                <a:lnTo>
                  <a:pt x="5878" y="11250"/>
                </a:lnTo>
                <a:lnTo>
                  <a:pt x="6047" y="11306"/>
                </a:lnTo>
                <a:lnTo>
                  <a:pt x="6159" y="11419"/>
                </a:lnTo>
                <a:lnTo>
                  <a:pt x="6271" y="11503"/>
                </a:lnTo>
                <a:lnTo>
                  <a:pt x="6384" y="11559"/>
                </a:lnTo>
                <a:lnTo>
                  <a:pt x="6496" y="11616"/>
                </a:lnTo>
                <a:lnTo>
                  <a:pt x="6609" y="11616"/>
                </a:lnTo>
                <a:lnTo>
                  <a:pt x="6890" y="11756"/>
                </a:lnTo>
                <a:lnTo>
                  <a:pt x="7087" y="11897"/>
                </a:lnTo>
                <a:lnTo>
                  <a:pt x="7256" y="12066"/>
                </a:lnTo>
                <a:lnTo>
                  <a:pt x="7453" y="12234"/>
                </a:lnTo>
                <a:lnTo>
                  <a:pt x="7650" y="12375"/>
                </a:lnTo>
                <a:lnTo>
                  <a:pt x="7818" y="12459"/>
                </a:lnTo>
                <a:lnTo>
                  <a:pt x="7931" y="12488"/>
                </a:lnTo>
                <a:lnTo>
                  <a:pt x="8015" y="12515"/>
                </a:lnTo>
                <a:lnTo>
                  <a:pt x="8155" y="12572"/>
                </a:lnTo>
                <a:lnTo>
                  <a:pt x="8268" y="12628"/>
                </a:lnTo>
                <a:lnTo>
                  <a:pt x="8352" y="12712"/>
                </a:lnTo>
                <a:lnTo>
                  <a:pt x="8465" y="12797"/>
                </a:lnTo>
                <a:lnTo>
                  <a:pt x="8578" y="12881"/>
                </a:lnTo>
                <a:lnTo>
                  <a:pt x="8690" y="12909"/>
                </a:lnTo>
                <a:lnTo>
                  <a:pt x="8803" y="12938"/>
                </a:lnTo>
                <a:lnTo>
                  <a:pt x="8915" y="12966"/>
                </a:lnTo>
                <a:lnTo>
                  <a:pt x="9027" y="12993"/>
                </a:lnTo>
                <a:lnTo>
                  <a:pt x="9140" y="13078"/>
                </a:lnTo>
                <a:lnTo>
                  <a:pt x="9253" y="13162"/>
                </a:lnTo>
                <a:lnTo>
                  <a:pt x="9337" y="13275"/>
                </a:lnTo>
                <a:lnTo>
                  <a:pt x="9393" y="13387"/>
                </a:lnTo>
                <a:lnTo>
                  <a:pt x="9450" y="13500"/>
                </a:lnTo>
                <a:lnTo>
                  <a:pt x="9450" y="13697"/>
                </a:lnTo>
                <a:lnTo>
                  <a:pt x="9393" y="13810"/>
                </a:lnTo>
                <a:lnTo>
                  <a:pt x="9337" y="13921"/>
                </a:lnTo>
                <a:lnTo>
                  <a:pt x="9169" y="14147"/>
                </a:lnTo>
                <a:lnTo>
                  <a:pt x="9084" y="14260"/>
                </a:lnTo>
                <a:lnTo>
                  <a:pt x="9027" y="14372"/>
                </a:lnTo>
                <a:lnTo>
                  <a:pt x="9027" y="14484"/>
                </a:lnTo>
                <a:lnTo>
                  <a:pt x="9000" y="14597"/>
                </a:lnTo>
                <a:lnTo>
                  <a:pt x="8887" y="14765"/>
                </a:lnTo>
                <a:lnTo>
                  <a:pt x="8746" y="14935"/>
                </a:lnTo>
                <a:lnTo>
                  <a:pt x="8578" y="15132"/>
                </a:lnTo>
                <a:lnTo>
                  <a:pt x="8409" y="15329"/>
                </a:lnTo>
                <a:lnTo>
                  <a:pt x="8268" y="15497"/>
                </a:lnTo>
                <a:lnTo>
                  <a:pt x="8184" y="15666"/>
                </a:lnTo>
                <a:lnTo>
                  <a:pt x="8155" y="15778"/>
                </a:lnTo>
                <a:lnTo>
                  <a:pt x="8099" y="15918"/>
                </a:lnTo>
                <a:lnTo>
                  <a:pt x="8015" y="16087"/>
                </a:lnTo>
                <a:lnTo>
                  <a:pt x="7874" y="16257"/>
                </a:lnTo>
                <a:lnTo>
                  <a:pt x="7706" y="16454"/>
                </a:lnTo>
                <a:lnTo>
                  <a:pt x="7537" y="16622"/>
                </a:lnTo>
                <a:lnTo>
                  <a:pt x="7397" y="16819"/>
                </a:lnTo>
                <a:lnTo>
                  <a:pt x="7312" y="16988"/>
                </a:lnTo>
                <a:lnTo>
                  <a:pt x="7256" y="17100"/>
                </a:lnTo>
                <a:lnTo>
                  <a:pt x="7227" y="17213"/>
                </a:lnTo>
                <a:lnTo>
                  <a:pt x="7172" y="17353"/>
                </a:lnTo>
                <a:lnTo>
                  <a:pt x="7059" y="17522"/>
                </a:lnTo>
                <a:lnTo>
                  <a:pt x="6946" y="17663"/>
                </a:lnTo>
                <a:lnTo>
                  <a:pt x="6806" y="17803"/>
                </a:lnTo>
                <a:lnTo>
                  <a:pt x="6693" y="17944"/>
                </a:lnTo>
                <a:lnTo>
                  <a:pt x="6636" y="18084"/>
                </a:lnTo>
                <a:lnTo>
                  <a:pt x="6609" y="18197"/>
                </a:lnTo>
                <a:lnTo>
                  <a:pt x="6636" y="18394"/>
                </a:lnTo>
                <a:lnTo>
                  <a:pt x="6665" y="18478"/>
                </a:lnTo>
                <a:lnTo>
                  <a:pt x="6722" y="18535"/>
                </a:lnTo>
                <a:lnTo>
                  <a:pt x="6749" y="18591"/>
                </a:lnTo>
                <a:lnTo>
                  <a:pt x="6806" y="18675"/>
                </a:lnTo>
                <a:lnTo>
                  <a:pt x="6833" y="18872"/>
                </a:lnTo>
                <a:lnTo>
                  <a:pt x="6806" y="18956"/>
                </a:lnTo>
                <a:lnTo>
                  <a:pt x="6693" y="19069"/>
                </a:lnTo>
                <a:lnTo>
                  <a:pt x="6496" y="19069"/>
                </a:lnTo>
                <a:lnTo>
                  <a:pt x="6384" y="19012"/>
                </a:lnTo>
                <a:lnTo>
                  <a:pt x="6271" y="18956"/>
                </a:lnTo>
                <a:lnTo>
                  <a:pt x="6159" y="18872"/>
                </a:lnTo>
                <a:lnTo>
                  <a:pt x="6075" y="18731"/>
                </a:lnTo>
                <a:lnTo>
                  <a:pt x="6018" y="18562"/>
                </a:lnTo>
                <a:lnTo>
                  <a:pt x="5962" y="18394"/>
                </a:lnTo>
                <a:lnTo>
                  <a:pt x="5962" y="18197"/>
                </a:lnTo>
                <a:lnTo>
                  <a:pt x="5934" y="18028"/>
                </a:lnTo>
                <a:lnTo>
                  <a:pt x="5878" y="17831"/>
                </a:lnTo>
                <a:lnTo>
                  <a:pt x="5821" y="17663"/>
                </a:lnTo>
                <a:lnTo>
                  <a:pt x="5737" y="17550"/>
                </a:lnTo>
                <a:lnTo>
                  <a:pt x="5681" y="17494"/>
                </a:lnTo>
                <a:lnTo>
                  <a:pt x="5653" y="17381"/>
                </a:lnTo>
                <a:lnTo>
                  <a:pt x="5568" y="17100"/>
                </a:lnTo>
                <a:lnTo>
                  <a:pt x="5540" y="16762"/>
                </a:lnTo>
                <a:lnTo>
                  <a:pt x="5513" y="16368"/>
                </a:lnTo>
                <a:lnTo>
                  <a:pt x="5513" y="15891"/>
                </a:lnTo>
                <a:lnTo>
                  <a:pt x="5456" y="15666"/>
                </a:lnTo>
                <a:lnTo>
                  <a:pt x="5427" y="15469"/>
                </a:lnTo>
                <a:lnTo>
                  <a:pt x="5343" y="15243"/>
                </a:lnTo>
                <a:lnTo>
                  <a:pt x="5259" y="15046"/>
                </a:lnTo>
                <a:lnTo>
                  <a:pt x="5174" y="14878"/>
                </a:lnTo>
                <a:lnTo>
                  <a:pt x="5062" y="14709"/>
                </a:lnTo>
                <a:lnTo>
                  <a:pt x="4978" y="14597"/>
                </a:lnTo>
                <a:lnTo>
                  <a:pt x="4753" y="14344"/>
                </a:lnTo>
                <a:lnTo>
                  <a:pt x="4584" y="14118"/>
                </a:lnTo>
                <a:lnTo>
                  <a:pt x="4472" y="13950"/>
                </a:lnTo>
                <a:lnTo>
                  <a:pt x="4415" y="13810"/>
                </a:lnTo>
                <a:lnTo>
                  <a:pt x="4387" y="13640"/>
                </a:lnTo>
                <a:lnTo>
                  <a:pt x="4359" y="13556"/>
                </a:lnTo>
                <a:lnTo>
                  <a:pt x="4302" y="13500"/>
                </a:lnTo>
                <a:lnTo>
                  <a:pt x="4275" y="13416"/>
                </a:lnTo>
                <a:lnTo>
                  <a:pt x="4218" y="13275"/>
                </a:lnTo>
                <a:lnTo>
                  <a:pt x="4218" y="13106"/>
                </a:lnTo>
                <a:lnTo>
                  <a:pt x="4191" y="12938"/>
                </a:lnTo>
                <a:lnTo>
                  <a:pt x="4218" y="12769"/>
                </a:lnTo>
                <a:lnTo>
                  <a:pt x="4218" y="12600"/>
                </a:lnTo>
                <a:lnTo>
                  <a:pt x="4275" y="12459"/>
                </a:lnTo>
                <a:lnTo>
                  <a:pt x="4302" y="12404"/>
                </a:lnTo>
                <a:lnTo>
                  <a:pt x="4359" y="12318"/>
                </a:lnTo>
                <a:lnTo>
                  <a:pt x="4387" y="12262"/>
                </a:lnTo>
                <a:lnTo>
                  <a:pt x="4415" y="12066"/>
                </a:lnTo>
                <a:lnTo>
                  <a:pt x="4387" y="11869"/>
                </a:lnTo>
                <a:lnTo>
                  <a:pt x="4359" y="11784"/>
                </a:lnTo>
                <a:lnTo>
                  <a:pt x="4302" y="11728"/>
                </a:lnTo>
                <a:lnTo>
                  <a:pt x="4247" y="11700"/>
                </a:lnTo>
                <a:lnTo>
                  <a:pt x="4162" y="11644"/>
                </a:lnTo>
                <a:lnTo>
                  <a:pt x="3965" y="11616"/>
                </a:lnTo>
                <a:lnTo>
                  <a:pt x="3853" y="11587"/>
                </a:lnTo>
                <a:lnTo>
                  <a:pt x="3684" y="11503"/>
                </a:lnTo>
                <a:lnTo>
                  <a:pt x="3516" y="11363"/>
                </a:lnTo>
                <a:lnTo>
                  <a:pt x="3319" y="11193"/>
                </a:lnTo>
                <a:lnTo>
                  <a:pt x="3122" y="11025"/>
                </a:lnTo>
                <a:lnTo>
                  <a:pt x="2953" y="10885"/>
                </a:lnTo>
                <a:lnTo>
                  <a:pt x="2784" y="10772"/>
                </a:lnTo>
                <a:lnTo>
                  <a:pt x="2672" y="10744"/>
                </a:lnTo>
                <a:lnTo>
                  <a:pt x="2531" y="10688"/>
                </a:lnTo>
                <a:lnTo>
                  <a:pt x="2305" y="10547"/>
                </a:lnTo>
                <a:lnTo>
                  <a:pt x="2053" y="10350"/>
                </a:lnTo>
                <a:lnTo>
                  <a:pt x="1771" y="10097"/>
                </a:lnTo>
                <a:lnTo>
                  <a:pt x="1434" y="9675"/>
                </a:lnTo>
                <a:lnTo>
                  <a:pt x="1240" y="9426"/>
                </a:lnTo>
                <a:lnTo>
                  <a:pt x="1293" y="9028"/>
                </a:lnTo>
                <a:lnTo>
                  <a:pt x="1377" y="8606"/>
                </a:lnTo>
                <a:lnTo>
                  <a:pt x="1490" y="8213"/>
                </a:lnTo>
                <a:lnTo>
                  <a:pt x="1603" y="7819"/>
                </a:lnTo>
                <a:lnTo>
                  <a:pt x="1884" y="7031"/>
                </a:lnTo>
                <a:lnTo>
                  <a:pt x="2053" y="6665"/>
                </a:lnTo>
                <a:lnTo>
                  <a:pt x="2249" y="6300"/>
                </a:lnTo>
                <a:lnTo>
                  <a:pt x="2446" y="5934"/>
                </a:lnTo>
                <a:lnTo>
                  <a:pt x="2643" y="5597"/>
                </a:lnTo>
                <a:lnTo>
                  <a:pt x="2896" y="5259"/>
                </a:lnTo>
                <a:lnTo>
                  <a:pt x="3122" y="4949"/>
                </a:lnTo>
                <a:lnTo>
                  <a:pt x="3627" y="4303"/>
                </a:lnTo>
                <a:lnTo>
                  <a:pt x="4218" y="3740"/>
                </a:lnTo>
                <a:lnTo>
                  <a:pt x="4696" y="3740"/>
                </a:lnTo>
                <a:lnTo>
                  <a:pt x="4949" y="3797"/>
                </a:lnTo>
                <a:lnTo>
                  <a:pt x="5146" y="3853"/>
                </a:lnTo>
                <a:lnTo>
                  <a:pt x="5287" y="3937"/>
                </a:lnTo>
                <a:lnTo>
                  <a:pt x="5400" y="4022"/>
                </a:lnTo>
                <a:lnTo>
                  <a:pt x="5513" y="4050"/>
                </a:lnTo>
                <a:lnTo>
                  <a:pt x="5624" y="4022"/>
                </a:lnTo>
                <a:lnTo>
                  <a:pt x="5737" y="3937"/>
                </a:lnTo>
                <a:lnTo>
                  <a:pt x="5821" y="3853"/>
                </a:lnTo>
                <a:lnTo>
                  <a:pt x="5962" y="3797"/>
                </a:lnTo>
                <a:lnTo>
                  <a:pt x="6075" y="3740"/>
                </a:lnTo>
                <a:lnTo>
                  <a:pt x="6159" y="3740"/>
                </a:lnTo>
                <a:lnTo>
                  <a:pt x="6299" y="3684"/>
                </a:lnTo>
                <a:lnTo>
                  <a:pt x="6441" y="3600"/>
                </a:lnTo>
                <a:lnTo>
                  <a:pt x="6636" y="3459"/>
                </a:lnTo>
                <a:lnTo>
                  <a:pt x="6833" y="3291"/>
                </a:lnTo>
                <a:lnTo>
                  <a:pt x="7059" y="3122"/>
                </a:lnTo>
                <a:lnTo>
                  <a:pt x="7340" y="2981"/>
                </a:lnTo>
                <a:lnTo>
                  <a:pt x="7621" y="2897"/>
                </a:lnTo>
                <a:lnTo>
                  <a:pt x="7931" y="2841"/>
                </a:lnTo>
                <a:close/>
                <a:moveTo>
                  <a:pt x="10799" y="0"/>
                </a:moveTo>
                <a:lnTo>
                  <a:pt x="10237" y="28"/>
                </a:lnTo>
                <a:lnTo>
                  <a:pt x="9703" y="56"/>
                </a:lnTo>
                <a:lnTo>
                  <a:pt x="8634" y="225"/>
                </a:lnTo>
                <a:lnTo>
                  <a:pt x="8099" y="337"/>
                </a:lnTo>
                <a:lnTo>
                  <a:pt x="7593" y="507"/>
                </a:lnTo>
                <a:lnTo>
                  <a:pt x="7087" y="675"/>
                </a:lnTo>
                <a:lnTo>
                  <a:pt x="6609" y="844"/>
                </a:lnTo>
                <a:lnTo>
                  <a:pt x="6131" y="1069"/>
                </a:lnTo>
                <a:lnTo>
                  <a:pt x="5653" y="1322"/>
                </a:lnTo>
                <a:lnTo>
                  <a:pt x="5203" y="1575"/>
                </a:lnTo>
                <a:lnTo>
                  <a:pt x="4753" y="1856"/>
                </a:lnTo>
                <a:lnTo>
                  <a:pt x="4331" y="2166"/>
                </a:lnTo>
                <a:lnTo>
                  <a:pt x="3937" y="2475"/>
                </a:lnTo>
                <a:lnTo>
                  <a:pt x="3543" y="2812"/>
                </a:lnTo>
                <a:lnTo>
                  <a:pt x="2812" y="3543"/>
                </a:lnTo>
                <a:lnTo>
                  <a:pt x="2475" y="3937"/>
                </a:lnTo>
                <a:lnTo>
                  <a:pt x="2165" y="4331"/>
                </a:lnTo>
                <a:lnTo>
                  <a:pt x="1856" y="4754"/>
                </a:lnTo>
                <a:lnTo>
                  <a:pt x="1574" y="5203"/>
                </a:lnTo>
                <a:lnTo>
                  <a:pt x="1322" y="5653"/>
                </a:lnTo>
                <a:lnTo>
                  <a:pt x="1069" y="6131"/>
                </a:lnTo>
                <a:lnTo>
                  <a:pt x="843" y="6609"/>
                </a:lnTo>
                <a:lnTo>
                  <a:pt x="675" y="7088"/>
                </a:lnTo>
                <a:lnTo>
                  <a:pt x="506" y="7593"/>
                </a:lnTo>
                <a:lnTo>
                  <a:pt x="337" y="8100"/>
                </a:lnTo>
                <a:lnTo>
                  <a:pt x="225" y="8634"/>
                </a:lnTo>
                <a:lnTo>
                  <a:pt x="140" y="9169"/>
                </a:lnTo>
                <a:lnTo>
                  <a:pt x="55" y="9703"/>
                </a:lnTo>
                <a:lnTo>
                  <a:pt x="28" y="10237"/>
                </a:lnTo>
                <a:lnTo>
                  <a:pt x="0" y="10799"/>
                </a:lnTo>
                <a:lnTo>
                  <a:pt x="28" y="11363"/>
                </a:lnTo>
                <a:lnTo>
                  <a:pt x="55" y="11897"/>
                </a:lnTo>
                <a:lnTo>
                  <a:pt x="140" y="12431"/>
                </a:lnTo>
                <a:lnTo>
                  <a:pt x="225" y="12966"/>
                </a:lnTo>
                <a:lnTo>
                  <a:pt x="337" y="13500"/>
                </a:lnTo>
                <a:lnTo>
                  <a:pt x="506" y="14007"/>
                </a:lnTo>
                <a:lnTo>
                  <a:pt x="675" y="14512"/>
                </a:lnTo>
                <a:lnTo>
                  <a:pt x="843" y="14991"/>
                </a:lnTo>
                <a:lnTo>
                  <a:pt x="1069" y="15469"/>
                </a:lnTo>
                <a:lnTo>
                  <a:pt x="1322" y="15947"/>
                </a:lnTo>
                <a:lnTo>
                  <a:pt x="1574" y="16397"/>
                </a:lnTo>
                <a:lnTo>
                  <a:pt x="1856" y="16846"/>
                </a:lnTo>
                <a:lnTo>
                  <a:pt x="2165" y="17269"/>
                </a:lnTo>
                <a:lnTo>
                  <a:pt x="2475" y="17663"/>
                </a:lnTo>
                <a:lnTo>
                  <a:pt x="2812" y="18057"/>
                </a:lnTo>
                <a:lnTo>
                  <a:pt x="3543" y="18788"/>
                </a:lnTo>
                <a:lnTo>
                  <a:pt x="3937" y="19125"/>
                </a:lnTo>
                <a:lnTo>
                  <a:pt x="4331" y="19434"/>
                </a:lnTo>
                <a:lnTo>
                  <a:pt x="4753" y="19744"/>
                </a:lnTo>
                <a:lnTo>
                  <a:pt x="5203" y="20025"/>
                </a:lnTo>
                <a:lnTo>
                  <a:pt x="5653" y="20278"/>
                </a:lnTo>
                <a:lnTo>
                  <a:pt x="6131" y="20531"/>
                </a:lnTo>
                <a:lnTo>
                  <a:pt x="6609" y="20756"/>
                </a:lnTo>
                <a:lnTo>
                  <a:pt x="7087" y="20925"/>
                </a:lnTo>
                <a:lnTo>
                  <a:pt x="7593" y="21093"/>
                </a:lnTo>
                <a:lnTo>
                  <a:pt x="8099" y="21263"/>
                </a:lnTo>
                <a:lnTo>
                  <a:pt x="8634" y="21375"/>
                </a:lnTo>
                <a:lnTo>
                  <a:pt x="9703" y="21544"/>
                </a:lnTo>
                <a:lnTo>
                  <a:pt x="10237" y="21572"/>
                </a:lnTo>
                <a:lnTo>
                  <a:pt x="10799" y="21600"/>
                </a:lnTo>
                <a:lnTo>
                  <a:pt x="11363" y="21572"/>
                </a:lnTo>
                <a:lnTo>
                  <a:pt x="11897" y="21544"/>
                </a:lnTo>
                <a:lnTo>
                  <a:pt x="12966" y="21375"/>
                </a:lnTo>
                <a:lnTo>
                  <a:pt x="13500" y="21263"/>
                </a:lnTo>
                <a:lnTo>
                  <a:pt x="14005" y="21093"/>
                </a:lnTo>
                <a:lnTo>
                  <a:pt x="14512" y="20925"/>
                </a:lnTo>
                <a:lnTo>
                  <a:pt x="14990" y="20756"/>
                </a:lnTo>
                <a:lnTo>
                  <a:pt x="15468" y="20531"/>
                </a:lnTo>
                <a:lnTo>
                  <a:pt x="15946" y="20278"/>
                </a:lnTo>
                <a:lnTo>
                  <a:pt x="16396" y="20025"/>
                </a:lnTo>
                <a:lnTo>
                  <a:pt x="16846" y="19744"/>
                </a:lnTo>
                <a:lnTo>
                  <a:pt x="17268" y="19434"/>
                </a:lnTo>
                <a:lnTo>
                  <a:pt x="17662" y="19125"/>
                </a:lnTo>
                <a:lnTo>
                  <a:pt x="18055" y="18788"/>
                </a:lnTo>
                <a:lnTo>
                  <a:pt x="18787" y="18057"/>
                </a:lnTo>
                <a:lnTo>
                  <a:pt x="19124" y="17663"/>
                </a:lnTo>
                <a:lnTo>
                  <a:pt x="19434" y="17269"/>
                </a:lnTo>
                <a:lnTo>
                  <a:pt x="19744" y="16846"/>
                </a:lnTo>
                <a:lnTo>
                  <a:pt x="20025" y="16397"/>
                </a:lnTo>
                <a:lnTo>
                  <a:pt x="20278" y="15947"/>
                </a:lnTo>
                <a:lnTo>
                  <a:pt x="20530" y="15469"/>
                </a:lnTo>
                <a:lnTo>
                  <a:pt x="20756" y="14991"/>
                </a:lnTo>
                <a:lnTo>
                  <a:pt x="20924" y="14512"/>
                </a:lnTo>
                <a:lnTo>
                  <a:pt x="21093" y="14007"/>
                </a:lnTo>
                <a:lnTo>
                  <a:pt x="21261" y="13500"/>
                </a:lnTo>
                <a:lnTo>
                  <a:pt x="21374" y="12966"/>
                </a:lnTo>
                <a:lnTo>
                  <a:pt x="21458" y="12431"/>
                </a:lnTo>
                <a:lnTo>
                  <a:pt x="21544" y="11897"/>
                </a:lnTo>
                <a:lnTo>
                  <a:pt x="21571" y="11363"/>
                </a:lnTo>
                <a:lnTo>
                  <a:pt x="21600" y="10799"/>
                </a:lnTo>
                <a:lnTo>
                  <a:pt x="21571" y="10237"/>
                </a:lnTo>
                <a:lnTo>
                  <a:pt x="21544" y="9703"/>
                </a:lnTo>
                <a:lnTo>
                  <a:pt x="21458" y="9169"/>
                </a:lnTo>
                <a:lnTo>
                  <a:pt x="21374" y="8634"/>
                </a:lnTo>
                <a:lnTo>
                  <a:pt x="21261" y="8100"/>
                </a:lnTo>
                <a:lnTo>
                  <a:pt x="21093" y="7593"/>
                </a:lnTo>
                <a:lnTo>
                  <a:pt x="20924" y="7088"/>
                </a:lnTo>
                <a:lnTo>
                  <a:pt x="20756" y="6609"/>
                </a:lnTo>
                <a:lnTo>
                  <a:pt x="20530" y="6131"/>
                </a:lnTo>
                <a:lnTo>
                  <a:pt x="20278" y="5653"/>
                </a:lnTo>
                <a:lnTo>
                  <a:pt x="20025" y="5203"/>
                </a:lnTo>
                <a:lnTo>
                  <a:pt x="19744" y="4754"/>
                </a:lnTo>
                <a:lnTo>
                  <a:pt x="19434" y="4331"/>
                </a:lnTo>
                <a:lnTo>
                  <a:pt x="19124" y="3937"/>
                </a:lnTo>
                <a:lnTo>
                  <a:pt x="18787" y="3543"/>
                </a:lnTo>
                <a:lnTo>
                  <a:pt x="18055" y="2812"/>
                </a:lnTo>
                <a:lnTo>
                  <a:pt x="17662" y="2475"/>
                </a:lnTo>
                <a:lnTo>
                  <a:pt x="17268" y="2166"/>
                </a:lnTo>
                <a:lnTo>
                  <a:pt x="16846" y="1856"/>
                </a:lnTo>
                <a:lnTo>
                  <a:pt x="16396" y="1575"/>
                </a:lnTo>
                <a:lnTo>
                  <a:pt x="15946" y="1322"/>
                </a:lnTo>
                <a:lnTo>
                  <a:pt x="15468" y="1069"/>
                </a:lnTo>
                <a:lnTo>
                  <a:pt x="14990" y="844"/>
                </a:lnTo>
                <a:lnTo>
                  <a:pt x="14512" y="675"/>
                </a:lnTo>
                <a:lnTo>
                  <a:pt x="14005" y="507"/>
                </a:lnTo>
                <a:lnTo>
                  <a:pt x="13500" y="337"/>
                </a:lnTo>
                <a:lnTo>
                  <a:pt x="12966" y="225"/>
                </a:lnTo>
                <a:lnTo>
                  <a:pt x="11897" y="56"/>
                </a:lnTo>
                <a:lnTo>
                  <a:pt x="11363" y="28"/>
                </a:lnTo>
                <a:lnTo>
                  <a:pt x="107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5548477" y="3913515"/>
            <a:ext cx="352209" cy="333838"/>
            <a:chOff x="0" y="-1"/>
            <a:chExt cx="352207" cy="333837"/>
          </a:xfrm>
        </p:grpSpPr>
        <p:sp>
          <p:nvSpPr>
            <p:cNvPr id="452" name="Shape 452"/>
            <p:cNvSpPr/>
            <p:nvPr/>
          </p:nvSpPr>
          <p:spPr>
            <a:xfrm>
              <a:off x="0" y="31642"/>
              <a:ext cx="352207" cy="22359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20975" y="987"/>
                  </a:moveTo>
                  <a:lnTo>
                    <a:pt x="20975" y="20613"/>
                  </a:lnTo>
                  <a:lnTo>
                    <a:pt x="627" y="20613"/>
                  </a:lnTo>
                  <a:lnTo>
                    <a:pt x="627" y="987"/>
                  </a:lnTo>
                  <a:close/>
                  <a:moveTo>
                    <a:pt x="501" y="0"/>
                  </a:moveTo>
                  <a:lnTo>
                    <a:pt x="376" y="50"/>
                  </a:lnTo>
                  <a:lnTo>
                    <a:pt x="251" y="149"/>
                  </a:lnTo>
                  <a:lnTo>
                    <a:pt x="156" y="297"/>
                  </a:lnTo>
                  <a:lnTo>
                    <a:pt x="94" y="444"/>
                  </a:lnTo>
                  <a:lnTo>
                    <a:pt x="32" y="592"/>
                  </a:lnTo>
                  <a:lnTo>
                    <a:pt x="0" y="789"/>
                  </a:lnTo>
                  <a:lnTo>
                    <a:pt x="0" y="20811"/>
                  </a:lnTo>
                  <a:lnTo>
                    <a:pt x="32" y="21008"/>
                  </a:lnTo>
                  <a:lnTo>
                    <a:pt x="94" y="21156"/>
                  </a:lnTo>
                  <a:lnTo>
                    <a:pt x="156" y="21303"/>
                  </a:lnTo>
                  <a:lnTo>
                    <a:pt x="251" y="21402"/>
                  </a:lnTo>
                  <a:lnTo>
                    <a:pt x="376" y="21501"/>
                  </a:lnTo>
                  <a:lnTo>
                    <a:pt x="501" y="21550"/>
                  </a:lnTo>
                  <a:lnTo>
                    <a:pt x="627" y="21600"/>
                  </a:lnTo>
                  <a:lnTo>
                    <a:pt x="20975" y="21600"/>
                  </a:lnTo>
                  <a:lnTo>
                    <a:pt x="21099" y="21550"/>
                  </a:lnTo>
                  <a:lnTo>
                    <a:pt x="21224" y="21501"/>
                  </a:lnTo>
                  <a:lnTo>
                    <a:pt x="21350" y="21402"/>
                  </a:lnTo>
                  <a:lnTo>
                    <a:pt x="21444" y="21303"/>
                  </a:lnTo>
                  <a:lnTo>
                    <a:pt x="21569" y="21008"/>
                  </a:lnTo>
                  <a:lnTo>
                    <a:pt x="21600" y="20811"/>
                  </a:lnTo>
                  <a:lnTo>
                    <a:pt x="21600" y="789"/>
                  </a:lnTo>
                  <a:lnTo>
                    <a:pt x="21569" y="592"/>
                  </a:lnTo>
                  <a:lnTo>
                    <a:pt x="21444" y="297"/>
                  </a:lnTo>
                  <a:lnTo>
                    <a:pt x="21350" y="149"/>
                  </a:lnTo>
                  <a:lnTo>
                    <a:pt x="21224" y="50"/>
                  </a:lnTo>
                  <a:lnTo>
                    <a:pt x="2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65904" y="-1"/>
              <a:ext cx="20420" cy="2144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789" y="0"/>
                  </a:moveTo>
                  <a:lnTo>
                    <a:pt x="8622" y="526"/>
                  </a:lnTo>
                  <a:lnTo>
                    <a:pt x="6478" y="1032"/>
                  </a:lnTo>
                  <a:lnTo>
                    <a:pt x="4842" y="2063"/>
                  </a:lnTo>
                  <a:lnTo>
                    <a:pt x="3228" y="3095"/>
                  </a:lnTo>
                  <a:lnTo>
                    <a:pt x="1614" y="4632"/>
                  </a:lnTo>
                  <a:lnTo>
                    <a:pt x="1061" y="6695"/>
                  </a:lnTo>
                  <a:lnTo>
                    <a:pt x="0" y="82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8232"/>
                  </a:lnTo>
                  <a:lnTo>
                    <a:pt x="20517" y="6695"/>
                  </a:lnTo>
                  <a:lnTo>
                    <a:pt x="19964" y="4632"/>
                  </a:lnTo>
                  <a:lnTo>
                    <a:pt x="18350" y="3095"/>
                  </a:lnTo>
                  <a:lnTo>
                    <a:pt x="16736" y="2063"/>
                  </a:lnTo>
                  <a:lnTo>
                    <a:pt x="15100" y="1032"/>
                  </a:lnTo>
                  <a:lnTo>
                    <a:pt x="12956" y="526"/>
                  </a:lnTo>
                  <a:lnTo>
                    <a:pt x="107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55134" y="265430"/>
              <a:ext cx="51039" cy="6840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1879" y="0"/>
                  </a:moveTo>
                  <a:lnTo>
                    <a:pt x="433" y="16928"/>
                  </a:lnTo>
                  <a:lnTo>
                    <a:pt x="212" y="17409"/>
                  </a:lnTo>
                  <a:lnTo>
                    <a:pt x="0" y="18056"/>
                  </a:lnTo>
                  <a:lnTo>
                    <a:pt x="0" y="18696"/>
                  </a:lnTo>
                  <a:lnTo>
                    <a:pt x="212" y="19343"/>
                  </a:lnTo>
                  <a:lnTo>
                    <a:pt x="646" y="19825"/>
                  </a:lnTo>
                  <a:lnTo>
                    <a:pt x="1079" y="20471"/>
                  </a:lnTo>
                  <a:lnTo>
                    <a:pt x="1725" y="20795"/>
                  </a:lnTo>
                  <a:lnTo>
                    <a:pt x="2371" y="21277"/>
                  </a:lnTo>
                  <a:lnTo>
                    <a:pt x="3458" y="21435"/>
                  </a:lnTo>
                  <a:lnTo>
                    <a:pt x="4316" y="21600"/>
                  </a:lnTo>
                  <a:lnTo>
                    <a:pt x="5617" y="21435"/>
                  </a:lnTo>
                  <a:lnTo>
                    <a:pt x="6696" y="21118"/>
                  </a:lnTo>
                  <a:lnTo>
                    <a:pt x="7563" y="20471"/>
                  </a:lnTo>
                  <a:lnTo>
                    <a:pt x="8208" y="198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246034" y="265430"/>
              <a:ext cx="51039" cy="6840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13392" y="19825"/>
                  </a:lnTo>
                  <a:lnTo>
                    <a:pt x="14046" y="20471"/>
                  </a:lnTo>
                  <a:lnTo>
                    <a:pt x="14904" y="21118"/>
                  </a:lnTo>
                  <a:lnTo>
                    <a:pt x="15983" y="21435"/>
                  </a:lnTo>
                  <a:lnTo>
                    <a:pt x="17284" y="21600"/>
                  </a:lnTo>
                  <a:lnTo>
                    <a:pt x="18150" y="21435"/>
                  </a:lnTo>
                  <a:lnTo>
                    <a:pt x="19229" y="21277"/>
                  </a:lnTo>
                  <a:lnTo>
                    <a:pt x="19875" y="20795"/>
                  </a:lnTo>
                  <a:lnTo>
                    <a:pt x="20521" y="20471"/>
                  </a:lnTo>
                  <a:lnTo>
                    <a:pt x="20954" y="19825"/>
                  </a:lnTo>
                  <a:lnTo>
                    <a:pt x="21388" y="19343"/>
                  </a:lnTo>
                  <a:lnTo>
                    <a:pt x="21600" y="18696"/>
                  </a:lnTo>
                  <a:lnTo>
                    <a:pt x="21600" y="18056"/>
                  </a:lnTo>
                  <a:lnTo>
                    <a:pt x="21388" y="17409"/>
                  </a:lnTo>
                  <a:lnTo>
                    <a:pt x="21167" y="16928"/>
                  </a:lnTo>
                  <a:lnTo>
                    <a:pt x="97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20419" y="52061"/>
              <a:ext cx="311369" cy="18275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8236" y="3258"/>
                  </a:moveTo>
                  <a:lnTo>
                    <a:pt x="18378" y="3320"/>
                  </a:lnTo>
                  <a:lnTo>
                    <a:pt x="18484" y="3439"/>
                  </a:lnTo>
                  <a:lnTo>
                    <a:pt x="18590" y="3560"/>
                  </a:lnTo>
                  <a:lnTo>
                    <a:pt x="18696" y="3742"/>
                  </a:lnTo>
                  <a:lnTo>
                    <a:pt x="18732" y="3982"/>
                  </a:lnTo>
                  <a:lnTo>
                    <a:pt x="18803" y="4224"/>
                  </a:lnTo>
                  <a:lnTo>
                    <a:pt x="18803" y="10318"/>
                  </a:lnTo>
                  <a:lnTo>
                    <a:pt x="18732" y="10558"/>
                  </a:lnTo>
                  <a:lnTo>
                    <a:pt x="18696" y="10741"/>
                  </a:lnTo>
                  <a:lnTo>
                    <a:pt x="18590" y="10921"/>
                  </a:lnTo>
                  <a:lnTo>
                    <a:pt x="18378" y="11163"/>
                  </a:lnTo>
                  <a:lnTo>
                    <a:pt x="18094" y="11282"/>
                  </a:lnTo>
                  <a:lnTo>
                    <a:pt x="17954" y="11222"/>
                  </a:lnTo>
                  <a:lnTo>
                    <a:pt x="17812" y="11163"/>
                  </a:lnTo>
                  <a:lnTo>
                    <a:pt x="17706" y="11042"/>
                  </a:lnTo>
                  <a:lnTo>
                    <a:pt x="17598" y="10921"/>
                  </a:lnTo>
                  <a:lnTo>
                    <a:pt x="17493" y="10741"/>
                  </a:lnTo>
                  <a:lnTo>
                    <a:pt x="17458" y="10558"/>
                  </a:lnTo>
                  <a:lnTo>
                    <a:pt x="17387" y="10318"/>
                  </a:lnTo>
                  <a:lnTo>
                    <a:pt x="17387" y="7421"/>
                  </a:lnTo>
                  <a:lnTo>
                    <a:pt x="11579" y="17317"/>
                  </a:lnTo>
                  <a:lnTo>
                    <a:pt x="11473" y="17438"/>
                  </a:lnTo>
                  <a:lnTo>
                    <a:pt x="11331" y="17556"/>
                  </a:lnTo>
                  <a:lnTo>
                    <a:pt x="11225" y="17618"/>
                  </a:lnTo>
                  <a:lnTo>
                    <a:pt x="11083" y="17677"/>
                  </a:lnTo>
                  <a:lnTo>
                    <a:pt x="10942" y="17618"/>
                  </a:lnTo>
                  <a:lnTo>
                    <a:pt x="10800" y="17556"/>
                  </a:lnTo>
                  <a:lnTo>
                    <a:pt x="10694" y="17438"/>
                  </a:lnTo>
                  <a:lnTo>
                    <a:pt x="10588" y="17317"/>
                  </a:lnTo>
                  <a:lnTo>
                    <a:pt x="7755" y="12490"/>
                  </a:lnTo>
                  <a:lnTo>
                    <a:pt x="4002" y="18823"/>
                  </a:lnTo>
                  <a:lnTo>
                    <a:pt x="3896" y="19006"/>
                  </a:lnTo>
                  <a:lnTo>
                    <a:pt x="3788" y="19125"/>
                  </a:lnTo>
                  <a:lnTo>
                    <a:pt x="3648" y="19187"/>
                  </a:lnTo>
                  <a:lnTo>
                    <a:pt x="3364" y="19187"/>
                  </a:lnTo>
                  <a:lnTo>
                    <a:pt x="3258" y="19125"/>
                  </a:lnTo>
                  <a:lnTo>
                    <a:pt x="3116" y="19006"/>
                  </a:lnTo>
                  <a:lnTo>
                    <a:pt x="3010" y="18823"/>
                  </a:lnTo>
                  <a:lnTo>
                    <a:pt x="2904" y="18643"/>
                  </a:lnTo>
                  <a:lnTo>
                    <a:pt x="2868" y="18463"/>
                  </a:lnTo>
                  <a:lnTo>
                    <a:pt x="2797" y="18221"/>
                  </a:lnTo>
                  <a:lnTo>
                    <a:pt x="2797" y="17798"/>
                  </a:lnTo>
                  <a:lnTo>
                    <a:pt x="2868" y="17556"/>
                  </a:lnTo>
                  <a:lnTo>
                    <a:pt x="2904" y="17317"/>
                  </a:lnTo>
                  <a:lnTo>
                    <a:pt x="3010" y="17134"/>
                  </a:lnTo>
                  <a:lnTo>
                    <a:pt x="7259" y="9896"/>
                  </a:lnTo>
                  <a:lnTo>
                    <a:pt x="7471" y="9654"/>
                  </a:lnTo>
                  <a:lnTo>
                    <a:pt x="7613" y="9595"/>
                  </a:lnTo>
                  <a:lnTo>
                    <a:pt x="7896" y="9595"/>
                  </a:lnTo>
                  <a:lnTo>
                    <a:pt x="8003" y="9654"/>
                  </a:lnTo>
                  <a:lnTo>
                    <a:pt x="8144" y="9775"/>
                  </a:lnTo>
                  <a:lnTo>
                    <a:pt x="8251" y="9896"/>
                  </a:lnTo>
                  <a:lnTo>
                    <a:pt x="11083" y="14723"/>
                  </a:lnTo>
                  <a:lnTo>
                    <a:pt x="16430" y="5672"/>
                  </a:lnTo>
                  <a:lnTo>
                    <a:pt x="14802" y="5672"/>
                  </a:lnTo>
                  <a:lnTo>
                    <a:pt x="14660" y="5612"/>
                  </a:lnTo>
                  <a:lnTo>
                    <a:pt x="14517" y="5551"/>
                  </a:lnTo>
                  <a:lnTo>
                    <a:pt x="14377" y="5430"/>
                  </a:lnTo>
                  <a:lnTo>
                    <a:pt x="14271" y="5311"/>
                  </a:lnTo>
                  <a:lnTo>
                    <a:pt x="14200" y="5128"/>
                  </a:lnTo>
                  <a:lnTo>
                    <a:pt x="14129" y="4889"/>
                  </a:lnTo>
                  <a:lnTo>
                    <a:pt x="14093" y="4706"/>
                  </a:lnTo>
                  <a:lnTo>
                    <a:pt x="14093" y="4224"/>
                  </a:lnTo>
                  <a:lnTo>
                    <a:pt x="14129" y="3982"/>
                  </a:lnTo>
                  <a:lnTo>
                    <a:pt x="14200" y="3742"/>
                  </a:lnTo>
                  <a:lnTo>
                    <a:pt x="14271" y="3560"/>
                  </a:lnTo>
                  <a:lnTo>
                    <a:pt x="14377" y="3439"/>
                  </a:lnTo>
                  <a:lnTo>
                    <a:pt x="14517" y="3320"/>
                  </a:lnTo>
                  <a:lnTo>
                    <a:pt x="14660" y="3258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5B9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495299" y="457200"/>
            <a:ext cx="8163002" cy="5972100"/>
          </a:xfrm>
          <a:prstGeom prst="rect">
            <a:avLst/>
          </a:prstGeom>
          <a:noFill/>
          <a:ln w="114300" cap="flat" cmpd="sng">
            <a:solidFill>
              <a:srgbClr val="2F3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462" name="Shape 462" descr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4249" y="2114499"/>
            <a:ext cx="3451751" cy="34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2428874" y="5572124"/>
            <a:ext cx="4162502" cy="57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3008"/>
              </a:buClr>
              <a:buSzPts val="2600"/>
              <a:buFont typeface="Lora"/>
              <a:buNone/>
            </a:pPr>
            <a:r>
              <a:rPr lang="en-US" sz="2800" b="1" i="0" u="none" strike="noStrike" cap="none" dirty="0">
                <a:solidFill>
                  <a:srgbClr val="C1300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Lora"/>
              </a:rPr>
              <a:t>Coming soon...</a:t>
            </a:r>
            <a:endParaRPr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819149" y="742949"/>
            <a:ext cx="7677302" cy="1371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600"/>
              <a:buFont typeface="Merriweather"/>
              <a:buNone/>
            </a:pPr>
            <a:r>
              <a:rPr lang="en-US" sz="2800" b="1" i="0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Merriweather"/>
              </a:rPr>
              <a:t>Delta - One bot for all</a:t>
            </a:r>
            <a:endParaRPr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3008"/>
              </a:buClr>
              <a:buSzPts val="2600"/>
              <a:buFont typeface="Merriweather"/>
              <a:buNone/>
            </a:pPr>
            <a:r>
              <a:rPr lang="en-US" sz="2800" b="1" i="0" u="none" strike="noStrike" cap="none" dirty="0">
                <a:solidFill>
                  <a:srgbClr val="C1300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Merriweather"/>
              </a:rPr>
              <a:t>The revolutionary chatbot application</a:t>
            </a:r>
            <a:endParaRPr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84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92878" y="151048"/>
            <a:ext cx="8286464" cy="97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800"/>
              <a:buFont typeface="Source Sans Pro"/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280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uge benefits for companies and end-users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560155" y="2179605"/>
            <a:ext cx="2633581" cy="1351351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solidFill>
            <a:srgbClr val="00C5B9"/>
          </a:solidFill>
          <a:ln w="9525" cap="flat" cmpd="sng">
            <a:solidFill>
              <a:srgbClr val="00C5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ea typeface="Helvetica Neue" panose="02000503000000020004" pitchFamily="2" charset="0"/>
              <a:sym typeface="Arial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627105" y="2315905"/>
            <a:ext cx="2455200" cy="140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alibri"/>
              <a:buNone/>
            </a:pPr>
            <a:r>
              <a:rPr lang="en-US" sz="1100" u="none" strike="noStrike" cap="none" dirty="0">
                <a:solidFill>
                  <a:srgbClr val="CC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Calibri"/>
              </a:rPr>
              <a:t>SAVE</a:t>
            </a:r>
            <a:endParaRPr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3000"/>
              <a:buFont typeface="Arial"/>
              <a:buNone/>
            </a:pPr>
            <a:r>
              <a:rPr lang="en-US" sz="3000" b="1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€0.42 - €0.59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Calibri"/>
              <a:buNone/>
            </a:pPr>
            <a:endParaRPr sz="1400" u="none" strike="noStrike" cap="none" dirty="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alibri"/>
              <a:buNone/>
            </a:pPr>
            <a:r>
              <a:rPr lang="en-US" sz="1100" u="none" strike="noStrike" cap="none" dirty="0">
                <a:solidFill>
                  <a:srgbClr val="CC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Calibri"/>
              </a:rPr>
              <a:t>PER INTERACTION</a:t>
            </a:r>
            <a:endParaRPr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ea typeface="Helvetica Neue" panose="02000503000000020004" pitchFamily="2" charset="0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3261254" y="2179605"/>
            <a:ext cx="2455219" cy="1351351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solidFill>
            <a:srgbClr val="2F3848"/>
          </a:solidFill>
          <a:ln w="9525" cap="flat" cmpd="sng">
            <a:solidFill>
              <a:srgbClr val="2F3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F3CE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ea typeface="Helvetica Neue" panose="02000503000000020004" pitchFamily="2" charset="0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5783991" y="2188305"/>
            <a:ext cx="2633581" cy="1351351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solidFill>
            <a:srgbClr val="00C5B9"/>
          </a:solidFill>
          <a:ln w="9525" cap="flat" cmpd="sng">
            <a:solidFill>
              <a:srgbClr val="00C5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ea typeface="Helvetica Neue" panose="02000503000000020004" pitchFamily="2" charset="0"/>
              <a:sym typeface="Arial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3350430" y="2323681"/>
            <a:ext cx="2455200" cy="139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100"/>
              <a:buFont typeface="Calibri"/>
              <a:buNone/>
            </a:pPr>
            <a:r>
              <a:rPr lang="en-US" sz="1100" u="none" strike="noStrike" cap="none" dirty="0">
                <a:solidFill>
                  <a:srgbClr val="E06666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Calibri"/>
              </a:rPr>
              <a:t>SAVE</a:t>
            </a:r>
            <a:endParaRPr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3000"/>
              <a:buFont typeface="Arial"/>
              <a:buNone/>
            </a:pPr>
            <a:r>
              <a:rPr lang="en-US" sz="3000" b="1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€6.8 Billion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ea typeface="Helvetica Neue" panose="02000503000000020004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100"/>
              <a:buFont typeface="Calibri"/>
              <a:buNone/>
            </a:pPr>
            <a:r>
              <a:rPr lang="en-US" sz="1100" u="none" strike="noStrike" cap="none" dirty="0">
                <a:solidFill>
                  <a:srgbClr val="E06666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Calibri"/>
              </a:rPr>
              <a:t>PER YEAR</a:t>
            </a:r>
            <a:endParaRPr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ea typeface="Helvetica Neue" panose="02000503000000020004" pitchFamily="2" charset="0"/>
              <a:sym typeface="Arial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5895442" y="2315905"/>
            <a:ext cx="2455201" cy="139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alibri"/>
              <a:buNone/>
            </a:pPr>
            <a:r>
              <a:rPr lang="en-US" sz="1100" u="none" strike="noStrike" cap="none" dirty="0">
                <a:solidFill>
                  <a:srgbClr val="CC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Calibri"/>
              </a:rPr>
              <a:t>SPEND</a:t>
            </a:r>
            <a:endParaRPr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3000"/>
              <a:buFont typeface="Arial"/>
              <a:buNone/>
            </a:pPr>
            <a:r>
              <a:rPr lang="en-US" sz="3000" b="1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€547.1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ea typeface="Helvetica Neue" panose="02000503000000020004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alibri"/>
              <a:buNone/>
            </a:pPr>
            <a:r>
              <a:rPr lang="en-US" sz="1100" u="none" strike="noStrike" cap="none" dirty="0">
                <a:solidFill>
                  <a:srgbClr val="CC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Calibri"/>
              </a:rPr>
              <a:t>PER BUSINESS</a:t>
            </a:r>
            <a:endParaRPr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ea typeface="Helvetica Neue" panose="02000503000000020004" pitchFamily="2" charset="0"/>
              <a:sym typeface="Arial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2065448" y="1527171"/>
            <a:ext cx="4667102" cy="51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2200"/>
              <a:buFont typeface="Calibri"/>
              <a:buNone/>
            </a:pPr>
            <a:r>
              <a:rPr lang="en-US" sz="2200" u="none" strike="noStrike" cap="none" dirty="0">
                <a:solidFill>
                  <a:srgbClr val="F05768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Calibri"/>
              </a:rPr>
              <a:t>BUSINESS PROFITABILITY</a:t>
            </a:r>
            <a:endParaRPr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2000249" y="1954338"/>
            <a:ext cx="4848301" cy="19201"/>
          </a:xfrm>
          <a:prstGeom prst="straightConnector1">
            <a:avLst/>
          </a:prstGeom>
          <a:noFill/>
          <a:ln w="19050" cap="flat" cmpd="sng">
            <a:solidFill>
              <a:srgbClr val="F05768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68" name="Shape 168" descr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6161" y="4559713"/>
            <a:ext cx="1063201" cy="10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Shape 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374" y="4604564"/>
            <a:ext cx="973500" cy="97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Shape 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5248" y="4604564"/>
            <a:ext cx="973501" cy="9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2090848" y="3924256"/>
            <a:ext cx="4667102" cy="513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2200"/>
              <a:buFont typeface="Calibri"/>
              <a:buNone/>
            </a:pPr>
            <a:r>
              <a:rPr lang="en-US" sz="2200" u="none" strike="noStrike" cap="none" dirty="0">
                <a:solidFill>
                  <a:srgbClr val="F05768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Calibri"/>
              </a:rPr>
              <a:t>INDUSTRY LANDSCAPE</a:t>
            </a:r>
            <a:endParaRPr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1974848" y="4392127"/>
            <a:ext cx="4848301" cy="19201"/>
          </a:xfrm>
          <a:prstGeom prst="straightConnector1">
            <a:avLst/>
          </a:prstGeom>
          <a:noFill/>
          <a:ln w="19050" cap="flat" cmpd="sng">
            <a:solidFill>
              <a:srgbClr val="F0576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73" name="Shape 173"/>
          <p:cNvSpPr txBox="1"/>
          <p:nvPr/>
        </p:nvSpPr>
        <p:spPr>
          <a:xfrm>
            <a:off x="497811" y="5608875"/>
            <a:ext cx="2126627" cy="112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 dirty="0">
                <a:solidFill>
                  <a:srgbClr val="2F3848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Arial"/>
              </a:rPr>
              <a:t>2015</a:t>
            </a:r>
            <a:endParaRPr b="1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endParaRPr sz="1400" b="1" u="none" strike="noStrike" cap="none" dirty="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 dirty="0">
                <a:solidFill>
                  <a:srgbClr val="2F3848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Arial"/>
              </a:rPr>
              <a:t>More mobile messaging app usage</a:t>
            </a:r>
            <a:endParaRPr b="1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826186" y="5598438"/>
            <a:ext cx="1491627" cy="9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 dirty="0">
                <a:solidFill>
                  <a:srgbClr val="2F3848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Arial"/>
              </a:rPr>
              <a:t>2016</a:t>
            </a:r>
            <a:endParaRPr b="1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endParaRPr sz="1400" b="1" u="none" strike="noStrike" cap="none" dirty="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 dirty="0">
                <a:solidFill>
                  <a:srgbClr val="2F3848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Arial"/>
              </a:rPr>
              <a:t>Chatbot market takes off</a:t>
            </a:r>
            <a:endParaRPr b="1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711949" y="5598438"/>
            <a:ext cx="1491626" cy="9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2022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endParaRPr sz="1400" b="1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Chatbots are highly adopted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283114" y="154789"/>
            <a:ext cx="8577770" cy="97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300"/>
              <a:buFont typeface="Source Sans Pro"/>
              <a:buNone/>
            </a:pPr>
            <a:r>
              <a:rPr lang="en-US" sz="225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…but this will lead to an outburst of bots, creating complexity </a:t>
            </a:r>
            <a:endParaRPr sz="22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8580" y="2290602"/>
            <a:ext cx="4789756" cy="4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None/>
            </a:pPr>
            <a:r>
              <a:rPr lang="en-US" sz="2100" b="1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Delta solves a lot of problems that people face </a:t>
            </a:r>
            <a:r>
              <a:rPr lang="en-US" sz="2100" b="1" u="none" strike="noStrike" cap="none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with chatbots, </a:t>
            </a:r>
            <a:r>
              <a:rPr lang="en-US" sz="2100" b="1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as it provides: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None/>
            </a:pPr>
            <a:endParaRPr sz="2100" b="1" u="none" strike="noStrike" cap="none" dirty="0">
              <a:solidFill>
                <a:srgbClr val="2F384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Source Sans Pr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■"/>
            </a:pPr>
            <a:r>
              <a:rPr lang="en-US" sz="2100" b="1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Higher accessibility</a:t>
            </a:r>
            <a:endParaRPr sz="2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endParaRPr sz="2100" b="1" u="none" strike="noStrike" cap="none" dirty="0">
              <a:solidFill>
                <a:srgbClr val="2F384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Source Sans Pr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■"/>
            </a:pPr>
            <a:r>
              <a:rPr lang="en-US" sz="2100" b="1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Simultaneous conversations</a:t>
            </a:r>
            <a:endParaRPr sz="2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endParaRPr sz="2100" b="1" u="none" strike="noStrike" cap="none" dirty="0">
              <a:solidFill>
                <a:srgbClr val="2F384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Source Sans Pr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■"/>
            </a:pPr>
            <a:r>
              <a:rPr lang="en-US" sz="2100" b="1" u="none" strike="noStrike" cap="none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Personalised</a:t>
            </a:r>
            <a:r>
              <a:rPr lang="en-US" sz="2100" b="1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 recommendations</a:t>
            </a:r>
            <a:endParaRPr sz="2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endParaRPr sz="2100" b="1" u="none" strike="noStrike" cap="none" dirty="0">
              <a:solidFill>
                <a:srgbClr val="2F384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Source Sans Pr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■"/>
            </a:pPr>
            <a:r>
              <a:rPr lang="en-US" sz="2100" b="1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Less taps required </a:t>
            </a:r>
            <a:endParaRPr sz="2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2" name="Shape 182" descr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3844" y="3411513"/>
            <a:ext cx="715191" cy="68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Shape 183"/>
          <p:cNvCxnSpPr/>
          <p:nvPr/>
        </p:nvCxnSpPr>
        <p:spPr>
          <a:xfrm flipH="1">
            <a:off x="7660870" y="3008964"/>
            <a:ext cx="473239" cy="58019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84" name="Shape 184"/>
          <p:cNvCxnSpPr/>
          <p:nvPr/>
        </p:nvCxnSpPr>
        <p:spPr>
          <a:xfrm>
            <a:off x="6381248" y="3122703"/>
            <a:ext cx="468031" cy="4664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85" name="Shape 185"/>
          <p:cNvCxnSpPr/>
          <p:nvPr/>
        </p:nvCxnSpPr>
        <p:spPr>
          <a:xfrm>
            <a:off x="7226642" y="2606839"/>
            <a:ext cx="1" cy="774176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186" name="Shape 186" descr="Shape 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5277" y="2376484"/>
            <a:ext cx="754726" cy="75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 descr="Shape 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9337" y="1907177"/>
            <a:ext cx="814101" cy="81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 descr="Shape 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7829" y="2290602"/>
            <a:ext cx="754726" cy="75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 descr="Shape 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050" y="2814278"/>
            <a:ext cx="754726" cy="75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 descr="Shape 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1736" y="2314227"/>
            <a:ext cx="814101" cy="81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Shape 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62374" y="2814278"/>
            <a:ext cx="754726" cy="754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Shape 192"/>
          <p:cNvCxnSpPr/>
          <p:nvPr/>
        </p:nvCxnSpPr>
        <p:spPr>
          <a:xfrm flipH="1">
            <a:off x="7241440" y="4104416"/>
            <a:ext cx="1" cy="41639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193" name="Shape 193" descr="Picture 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1039" y="4525341"/>
            <a:ext cx="1761442" cy="216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 descr="Picture 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79012" y="4290188"/>
            <a:ext cx="1564920" cy="240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Shape 195"/>
          <p:cNvCxnSpPr/>
          <p:nvPr/>
        </p:nvCxnSpPr>
        <p:spPr>
          <a:xfrm flipH="1">
            <a:off x="2911895" y="3569003"/>
            <a:ext cx="749798" cy="706004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96" name="Shape 196"/>
          <p:cNvCxnSpPr/>
          <p:nvPr/>
        </p:nvCxnSpPr>
        <p:spPr>
          <a:xfrm>
            <a:off x="2468786" y="3080703"/>
            <a:ext cx="96614" cy="1114236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97" name="Shape 197"/>
          <p:cNvCxnSpPr/>
          <p:nvPr/>
        </p:nvCxnSpPr>
        <p:spPr>
          <a:xfrm>
            <a:off x="1353513" y="3607853"/>
            <a:ext cx="708225" cy="667154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247649" y="1382180"/>
            <a:ext cx="8648701" cy="95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This sudden growth will make chatbots a victim of their own success.           It will be necessary to deal with this complexity. 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4610099" y="3295343"/>
            <a:ext cx="2199240" cy="114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100" b="1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Here comes Delta! </a:t>
            </a:r>
            <a:r>
              <a:rPr lang="en-US" sz="2100" b="1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Noto Sans Symbols"/>
              </a:rPr>
              <a:t>➔ </a:t>
            </a:r>
            <a:endParaRPr sz="2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 idx="4294967295"/>
          </p:nvPr>
        </p:nvSpPr>
        <p:spPr>
          <a:xfrm>
            <a:off x="398700" y="3444047"/>
            <a:ext cx="8346600" cy="22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rial"/>
              <a:buNone/>
            </a:pPr>
            <a:r>
              <a:rPr lang="en-US" sz="5800" b="0" dirty="0">
                <a:solidFill>
                  <a:srgbClr val="FFFF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Arial"/>
              </a:rPr>
              <a:t>A single bot interface to manage your daily life.</a:t>
            </a:r>
            <a:endParaRPr sz="5800" b="0" dirty="0">
              <a:solidFill>
                <a:srgbClr val="FFFFFF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1058176" y="626288"/>
            <a:ext cx="2399401" cy="2237373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8548"/>
                </a:lnTo>
                <a:lnTo>
                  <a:pt x="9000" y="18548"/>
                </a:lnTo>
                <a:lnTo>
                  <a:pt x="3693" y="21600"/>
                </a:lnTo>
                <a:lnTo>
                  <a:pt x="3600" y="18548"/>
                </a:lnTo>
                <a:lnTo>
                  <a:pt x="0" y="18548"/>
                </a:lnTo>
                <a:lnTo>
                  <a:pt x="0" y="10819"/>
                </a:lnTo>
                <a:close/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Shape 206"/>
          <p:cNvGrpSpPr/>
          <p:nvPr/>
        </p:nvGrpSpPr>
        <p:grpSpPr>
          <a:xfrm>
            <a:off x="1391061" y="974944"/>
            <a:ext cx="1733626" cy="1223896"/>
            <a:chOff x="0" y="0"/>
            <a:chExt cx="1733624" cy="1223895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1185397" cy="113111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781" y="7276"/>
                  </a:moveTo>
                  <a:lnTo>
                    <a:pt x="11121" y="7313"/>
                  </a:lnTo>
                  <a:lnTo>
                    <a:pt x="11459" y="7351"/>
                  </a:lnTo>
                  <a:lnTo>
                    <a:pt x="11799" y="7427"/>
                  </a:lnTo>
                  <a:lnTo>
                    <a:pt x="12101" y="7540"/>
                  </a:lnTo>
                  <a:lnTo>
                    <a:pt x="12439" y="7691"/>
                  </a:lnTo>
                  <a:lnTo>
                    <a:pt x="12742" y="7879"/>
                  </a:lnTo>
                  <a:lnTo>
                    <a:pt x="13006" y="8067"/>
                  </a:lnTo>
                  <a:lnTo>
                    <a:pt x="13534" y="8595"/>
                  </a:lnTo>
                  <a:lnTo>
                    <a:pt x="13722" y="8859"/>
                  </a:lnTo>
                  <a:lnTo>
                    <a:pt x="13910" y="9160"/>
                  </a:lnTo>
                  <a:lnTo>
                    <a:pt x="14061" y="9500"/>
                  </a:lnTo>
                  <a:lnTo>
                    <a:pt x="14174" y="9801"/>
                  </a:lnTo>
                  <a:lnTo>
                    <a:pt x="14250" y="10140"/>
                  </a:lnTo>
                  <a:lnTo>
                    <a:pt x="14287" y="10480"/>
                  </a:lnTo>
                  <a:lnTo>
                    <a:pt x="14287" y="11157"/>
                  </a:lnTo>
                  <a:lnTo>
                    <a:pt x="14250" y="11460"/>
                  </a:lnTo>
                  <a:lnTo>
                    <a:pt x="14174" y="11799"/>
                  </a:lnTo>
                  <a:lnTo>
                    <a:pt x="14061" y="12137"/>
                  </a:lnTo>
                  <a:lnTo>
                    <a:pt x="13910" y="12440"/>
                  </a:lnTo>
                  <a:lnTo>
                    <a:pt x="13722" y="12741"/>
                  </a:lnTo>
                  <a:lnTo>
                    <a:pt x="13534" y="13043"/>
                  </a:lnTo>
                  <a:lnTo>
                    <a:pt x="13270" y="13307"/>
                  </a:lnTo>
                  <a:lnTo>
                    <a:pt x="13006" y="13533"/>
                  </a:lnTo>
                  <a:lnTo>
                    <a:pt x="12742" y="13759"/>
                  </a:lnTo>
                  <a:lnTo>
                    <a:pt x="12439" y="13909"/>
                  </a:lnTo>
                  <a:lnTo>
                    <a:pt x="12101" y="14060"/>
                  </a:lnTo>
                  <a:lnTo>
                    <a:pt x="11799" y="14173"/>
                  </a:lnTo>
                  <a:lnTo>
                    <a:pt x="11459" y="14249"/>
                  </a:lnTo>
                  <a:lnTo>
                    <a:pt x="11121" y="14287"/>
                  </a:lnTo>
                  <a:lnTo>
                    <a:pt x="10781" y="14324"/>
                  </a:lnTo>
                  <a:lnTo>
                    <a:pt x="10442" y="14287"/>
                  </a:lnTo>
                  <a:lnTo>
                    <a:pt x="10102" y="14249"/>
                  </a:lnTo>
                  <a:lnTo>
                    <a:pt x="9801" y="14173"/>
                  </a:lnTo>
                  <a:lnTo>
                    <a:pt x="9462" y="14060"/>
                  </a:lnTo>
                  <a:lnTo>
                    <a:pt x="9161" y="13909"/>
                  </a:lnTo>
                  <a:lnTo>
                    <a:pt x="8858" y="13759"/>
                  </a:lnTo>
                  <a:lnTo>
                    <a:pt x="8557" y="13533"/>
                  </a:lnTo>
                  <a:lnTo>
                    <a:pt x="8293" y="13307"/>
                  </a:lnTo>
                  <a:lnTo>
                    <a:pt x="8066" y="13043"/>
                  </a:lnTo>
                  <a:lnTo>
                    <a:pt x="7841" y="12741"/>
                  </a:lnTo>
                  <a:lnTo>
                    <a:pt x="7690" y="12440"/>
                  </a:lnTo>
                  <a:lnTo>
                    <a:pt x="7539" y="12137"/>
                  </a:lnTo>
                  <a:lnTo>
                    <a:pt x="7426" y="11799"/>
                  </a:lnTo>
                  <a:lnTo>
                    <a:pt x="7350" y="11460"/>
                  </a:lnTo>
                  <a:lnTo>
                    <a:pt x="7275" y="11157"/>
                  </a:lnTo>
                  <a:lnTo>
                    <a:pt x="7275" y="10480"/>
                  </a:lnTo>
                  <a:lnTo>
                    <a:pt x="7426" y="9801"/>
                  </a:lnTo>
                  <a:lnTo>
                    <a:pt x="7539" y="9500"/>
                  </a:lnTo>
                  <a:lnTo>
                    <a:pt x="7690" y="9160"/>
                  </a:lnTo>
                  <a:lnTo>
                    <a:pt x="7841" y="8859"/>
                  </a:lnTo>
                  <a:lnTo>
                    <a:pt x="8066" y="8595"/>
                  </a:lnTo>
                  <a:lnTo>
                    <a:pt x="8293" y="8331"/>
                  </a:lnTo>
                  <a:lnTo>
                    <a:pt x="8557" y="8067"/>
                  </a:lnTo>
                  <a:lnTo>
                    <a:pt x="8858" y="7879"/>
                  </a:lnTo>
                  <a:lnTo>
                    <a:pt x="9161" y="7691"/>
                  </a:lnTo>
                  <a:lnTo>
                    <a:pt x="9462" y="7540"/>
                  </a:lnTo>
                  <a:lnTo>
                    <a:pt x="9801" y="7427"/>
                  </a:lnTo>
                  <a:lnTo>
                    <a:pt x="10102" y="7351"/>
                  </a:lnTo>
                  <a:lnTo>
                    <a:pt x="10442" y="7313"/>
                  </a:lnTo>
                  <a:lnTo>
                    <a:pt x="10781" y="7276"/>
                  </a:lnTo>
                  <a:close/>
                  <a:moveTo>
                    <a:pt x="10027" y="0"/>
                  </a:moveTo>
                  <a:lnTo>
                    <a:pt x="9838" y="39"/>
                  </a:lnTo>
                  <a:lnTo>
                    <a:pt x="9650" y="76"/>
                  </a:lnTo>
                  <a:lnTo>
                    <a:pt x="9462" y="188"/>
                  </a:lnTo>
                  <a:lnTo>
                    <a:pt x="9311" y="303"/>
                  </a:lnTo>
                  <a:lnTo>
                    <a:pt x="9161" y="452"/>
                  </a:lnTo>
                  <a:lnTo>
                    <a:pt x="9047" y="603"/>
                  </a:lnTo>
                  <a:lnTo>
                    <a:pt x="8971" y="792"/>
                  </a:lnTo>
                  <a:lnTo>
                    <a:pt x="8934" y="980"/>
                  </a:lnTo>
                  <a:lnTo>
                    <a:pt x="8670" y="3204"/>
                  </a:lnTo>
                  <a:lnTo>
                    <a:pt x="8218" y="3355"/>
                  </a:lnTo>
                  <a:lnTo>
                    <a:pt x="7765" y="3544"/>
                  </a:lnTo>
                  <a:lnTo>
                    <a:pt x="7350" y="3732"/>
                  </a:lnTo>
                  <a:lnTo>
                    <a:pt x="6937" y="3959"/>
                  </a:lnTo>
                  <a:lnTo>
                    <a:pt x="5165" y="2564"/>
                  </a:lnTo>
                  <a:lnTo>
                    <a:pt x="4976" y="2451"/>
                  </a:lnTo>
                  <a:lnTo>
                    <a:pt x="4788" y="2375"/>
                  </a:lnTo>
                  <a:lnTo>
                    <a:pt x="4598" y="2337"/>
                  </a:lnTo>
                  <a:lnTo>
                    <a:pt x="4222" y="2337"/>
                  </a:lnTo>
                  <a:lnTo>
                    <a:pt x="3996" y="2412"/>
                  </a:lnTo>
                  <a:lnTo>
                    <a:pt x="3845" y="2527"/>
                  </a:lnTo>
                  <a:lnTo>
                    <a:pt x="3694" y="2639"/>
                  </a:lnTo>
                  <a:lnTo>
                    <a:pt x="2488" y="3845"/>
                  </a:lnTo>
                  <a:lnTo>
                    <a:pt x="2413" y="4034"/>
                  </a:lnTo>
                  <a:lnTo>
                    <a:pt x="2337" y="4223"/>
                  </a:lnTo>
                  <a:lnTo>
                    <a:pt x="2300" y="4411"/>
                  </a:lnTo>
                  <a:lnTo>
                    <a:pt x="2300" y="4636"/>
                  </a:lnTo>
                  <a:lnTo>
                    <a:pt x="2337" y="4825"/>
                  </a:lnTo>
                  <a:lnTo>
                    <a:pt x="2413" y="5015"/>
                  </a:lnTo>
                  <a:lnTo>
                    <a:pt x="2525" y="5164"/>
                  </a:lnTo>
                  <a:lnTo>
                    <a:pt x="3921" y="6936"/>
                  </a:lnTo>
                  <a:lnTo>
                    <a:pt x="3694" y="7351"/>
                  </a:lnTo>
                  <a:lnTo>
                    <a:pt x="3505" y="7803"/>
                  </a:lnTo>
                  <a:lnTo>
                    <a:pt x="3354" y="8256"/>
                  </a:lnTo>
                  <a:lnTo>
                    <a:pt x="3204" y="8708"/>
                  </a:lnTo>
                  <a:lnTo>
                    <a:pt x="980" y="8935"/>
                  </a:lnTo>
                  <a:lnTo>
                    <a:pt x="792" y="9009"/>
                  </a:lnTo>
                  <a:lnTo>
                    <a:pt x="604" y="9085"/>
                  </a:lnTo>
                  <a:lnTo>
                    <a:pt x="414" y="9197"/>
                  </a:lnTo>
                  <a:lnTo>
                    <a:pt x="264" y="9311"/>
                  </a:lnTo>
                  <a:lnTo>
                    <a:pt x="151" y="9500"/>
                  </a:lnTo>
                  <a:lnTo>
                    <a:pt x="76" y="9651"/>
                  </a:lnTo>
                  <a:lnTo>
                    <a:pt x="0" y="9876"/>
                  </a:lnTo>
                  <a:lnTo>
                    <a:pt x="0" y="11761"/>
                  </a:lnTo>
                  <a:lnTo>
                    <a:pt x="151" y="12137"/>
                  </a:lnTo>
                  <a:lnTo>
                    <a:pt x="264" y="12289"/>
                  </a:lnTo>
                  <a:lnTo>
                    <a:pt x="414" y="12440"/>
                  </a:lnTo>
                  <a:lnTo>
                    <a:pt x="604" y="12553"/>
                  </a:lnTo>
                  <a:lnTo>
                    <a:pt x="792" y="12628"/>
                  </a:lnTo>
                  <a:lnTo>
                    <a:pt x="980" y="12665"/>
                  </a:lnTo>
                  <a:lnTo>
                    <a:pt x="3204" y="12929"/>
                  </a:lnTo>
                  <a:lnTo>
                    <a:pt x="3354" y="13381"/>
                  </a:lnTo>
                  <a:lnTo>
                    <a:pt x="3505" y="13797"/>
                  </a:lnTo>
                  <a:lnTo>
                    <a:pt x="3694" y="14249"/>
                  </a:lnTo>
                  <a:lnTo>
                    <a:pt x="3921" y="14664"/>
                  </a:lnTo>
                  <a:lnTo>
                    <a:pt x="2525" y="16436"/>
                  </a:lnTo>
                  <a:lnTo>
                    <a:pt x="2413" y="16624"/>
                  </a:lnTo>
                  <a:lnTo>
                    <a:pt x="2337" y="16812"/>
                  </a:lnTo>
                  <a:lnTo>
                    <a:pt x="2300" y="17001"/>
                  </a:lnTo>
                  <a:lnTo>
                    <a:pt x="2300" y="17189"/>
                  </a:lnTo>
                  <a:lnTo>
                    <a:pt x="2337" y="17377"/>
                  </a:lnTo>
                  <a:lnTo>
                    <a:pt x="2413" y="17566"/>
                  </a:lnTo>
                  <a:lnTo>
                    <a:pt x="2488" y="17755"/>
                  </a:lnTo>
                  <a:lnTo>
                    <a:pt x="3845" y="19112"/>
                  </a:lnTo>
                  <a:lnTo>
                    <a:pt x="3996" y="19188"/>
                  </a:lnTo>
                  <a:lnTo>
                    <a:pt x="4222" y="19262"/>
                  </a:lnTo>
                  <a:lnTo>
                    <a:pt x="4410" y="19300"/>
                  </a:lnTo>
                  <a:lnTo>
                    <a:pt x="4598" y="19300"/>
                  </a:lnTo>
                  <a:lnTo>
                    <a:pt x="4788" y="19225"/>
                  </a:lnTo>
                  <a:lnTo>
                    <a:pt x="5165" y="19073"/>
                  </a:lnTo>
                  <a:lnTo>
                    <a:pt x="6937" y="17680"/>
                  </a:lnTo>
                  <a:lnTo>
                    <a:pt x="7350" y="17868"/>
                  </a:lnTo>
                  <a:lnTo>
                    <a:pt x="7765" y="18093"/>
                  </a:lnTo>
                  <a:lnTo>
                    <a:pt x="8670" y="18396"/>
                  </a:lnTo>
                  <a:lnTo>
                    <a:pt x="8934" y="20620"/>
                  </a:lnTo>
                  <a:lnTo>
                    <a:pt x="8971" y="20808"/>
                  </a:lnTo>
                  <a:lnTo>
                    <a:pt x="9047" y="20997"/>
                  </a:lnTo>
                  <a:lnTo>
                    <a:pt x="9161" y="21185"/>
                  </a:lnTo>
                  <a:lnTo>
                    <a:pt x="9311" y="21336"/>
                  </a:lnTo>
                  <a:lnTo>
                    <a:pt x="9462" y="21449"/>
                  </a:lnTo>
                  <a:lnTo>
                    <a:pt x="9838" y="21600"/>
                  </a:lnTo>
                  <a:lnTo>
                    <a:pt x="11723" y="21600"/>
                  </a:lnTo>
                  <a:lnTo>
                    <a:pt x="11950" y="21524"/>
                  </a:lnTo>
                  <a:lnTo>
                    <a:pt x="12101" y="21449"/>
                  </a:lnTo>
                  <a:lnTo>
                    <a:pt x="12289" y="21336"/>
                  </a:lnTo>
                  <a:lnTo>
                    <a:pt x="12402" y="21185"/>
                  </a:lnTo>
                  <a:lnTo>
                    <a:pt x="12515" y="20997"/>
                  </a:lnTo>
                  <a:lnTo>
                    <a:pt x="12590" y="20808"/>
                  </a:lnTo>
                  <a:lnTo>
                    <a:pt x="12629" y="20620"/>
                  </a:lnTo>
                  <a:lnTo>
                    <a:pt x="12891" y="18396"/>
                  </a:lnTo>
                  <a:lnTo>
                    <a:pt x="13345" y="18245"/>
                  </a:lnTo>
                  <a:lnTo>
                    <a:pt x="13798" y="18093"/>
                  </a:lnTo>
                  <a:lnTo>
                    <a:pt x="14250" y="17868"/>
                  </a:lnTo>
                  <a:lnTo>
                    <a:pt x="14663" y="17680"/>
                  </a:lnTo>
                  <a:lnTo>
                    <a:pt x="16435" y="19073"/>
                  </a:lnTo>
                  <a:lnTo>
                    <a:pt x="16587" y="19149"/>
                  </a:lnTo>
                  <a:lnTo>
                    <a:pt x="16963" y="19300"/>
                  </a:lnTo>
                  <a:lnTo>
                    <a:pt x="17190" y="19300"/>
                  </a:lnTo>
                  <a:lnTo>
                    <a:pt x="17378" y="19262"/>
                  </a:lnTo>
                  <a:lnTo>
                    <a:pt x="17567" y="19188"/>
                  </a:lnTo>
                  <a:lnTo>
                    <a:pt x="17755" y="19112"/>
                  </a:lnTo>
                  <a:lnTo>
                    <a:pt x="18962" y="17905"/>
                  </a:lnTo>
                  <a:lnTo>
                    <a:pt x="19075" y="17755"/>
                  </a:lnTo>
                  <a:lnTo>
                    <a:pt x="19187" y="17566"/>
                  </a:lnTo>
                  <a:lnTo>
                    <a:pt x="19226" y="17377"/>
                  </a:lnTo>
                  <a:lnTo>
                    <a:pt x="19263" y="17189"/>
                  </a:lnTo>
                  <a:lnTo>
                    <a:pt x="19263" y="17001"/>
                  </a:lnTo>
                  <a:lnTo>
                    <a:pt x="19226" y="16812"/>
                  </a:lnTo>
                  <a:lnTo>
                    <a:pt x="19150" y="16624"/>
                  </a:lnTo>
                  <a:lnTo>
                    <a:pt x="19036" y="16436"/>
                  </a:lnTo>
                  <a:lnTo>
                    <a:pt x="17642" y="14664"/>
                  </a:lnTo>
                  <a:lnTo>
                    <a:pt x="17868" y="14249"/>
                  </a:lnTo>
                  <a:lnTo>
                    <a:pt x="18056" y="13797"/>
                  </a:lnTo>
                  <a:lnTo>
                    <a:pt x="18246" y="13381"/>
                  </a:lnTo>
                  <a:lnTo>
                    <a:pt x="18359" y="12929"/>
                  </a:lnTo>
                  <a:lnTo>
                    <a:pt x="20620" y="12665"/>
                  </a:lnTo>
                  <a:lnTo>
                    <a:pt x="20808" y="12628"/>
                  </a:lnTo>
                  <a:lnTo>
                    <a:pt x="20996" y="12553"/>
                  </a:lnTo>
                  <a:lnTo>
                    <a:pt x="21148" y="12440"/>
                  </a:lnTo>
                  <a:lnTo>
                    <a:pt x="21299" y="12289"/>
                  </a:lnTo>
                  <a:lnTo>
                    <a:pt x="21412" y="12137"/>
                  </a:lnTo>
                  <a:lnTo>
                    <a:pt x="21524" y="11949"/>
                  </a:lnTo>
                  <a:lnTo>
                    <a:pt x="21563" y="11761"/>
                  </a:lnTo>
                  <a:lnTo>
                    <a:pt x="21600" y="11535"/>
                  </a:lnTo>
                  <a:lnTo>
                    <a:pt x="21600" y="10065"/>
                  </a:lnTo>
                  <a:lnTo>
                    <a:pt x="21563" y="9876"/>
                  </a:lnTo>
                  <a:lnTo>
                    <a:pt x="21524" y="9651"/>
                  </a:lnTo>
                  <a:lnTo>
                    <a:pt x="21412" y="9500"/>
                  </a:lnTo>
                  <a:lnTo>
                    <a:pt x="21299" y="9311"/>
                  </a:lnTo>
                  <a:lnTo>
                    <a:pt x="21148" y="9197"/>
                  </a:lnTo>
                  <a:lnTo>
                    <a:pt x="20996" y="9085"/>
                  </a:lnTo>
                  <a:lnTo>
                    <a:pt x="20808" y="9009"/>
                  </a:lnTo>
                  <a:lnTo>
                    <a:pt x="20620" y="8935"/>
                  </a:lnTo>
                  <a:lnTo>
                    <a:pt x="18359" y="8708"/>
                  </a:lnTo>
                  <a:lnTo>
                    <a:pt x="18246" y="8256"/>
                  </a:lnTo>
                  <a:lnTo>
                    <a:pt x="18056" y="7803"/>
                  </a:lnTo>
                  <a:lnTo>
                    <a:pt x="17868" y="7351"/>
                  </a:lnTo>
                  <a:lnTo>
                    <a:pt x="17642" y="6936"/>
                  </a:lnTo>
                  <a:lnTo>
                    <a:pt x="19036" y="5164"/>
                  </a:lnTo>
                  <a:lnTo>
                    <a:pt x="19150" y="5015"/>
                  </a:lnTo>
                  <a:lnTo>
                    <a:pt x="19226" y="4825"/>
                  </a:lnTo>
                  <a:lnTo>
                    <a:pt x="19263" y="4636"/>
                  </a:lnTo>
                  <a:lnTo>
                    <a:pt x="19263" y="4411"/>
                  </a:lnTo>
                  <a:lnTo>
                    <a:pt x="19226" y="4223"/>
                  </a:lnTo>
                  <a:lnTo>
                    <a:pt x="19187" y="4034"/>
                  </a:lnTo>
                  <a:lnTo>
                    <a:pt x="19075" y="3845"/>
                  </a:lnTo>
                  <a:lnTo>
                    <a:pt x="18962" y="3695"/>
                  </a:lnTo>
                  <a:lnTo>
                    <a:pt x="17906" y="2639"/>
                  </a:lnTo>
                  <a:lnTo>
                    <a:pt x="17755" y="2527"/>
                  </a:lnTo>
                  <a:lnTo>
                    <a:pt x="17567" y="2412"/>
                  </a:lnTo>
                  <a:lnTo>
                    <a:pt x="17378" y="2337"/>
                  </a:lnTo>
                  <a:lnTo>
                    <a:pt x="16963" y="2337"/>
                  </a:lnTo>
                  <a:lnTo>
                    <a:pt x="16775" y="2375"/>
                  </a:lnTo>
                  <a:lnTo>
                    <a:pt x="16587" y="2451"/>
                  </a:lnTo>
                  <a:lnTo>
                    <a:pt x="16435" y="2564"/>
                  </a:lnTo>
                  <a:lnTo>
                    <a:pt x="14663" y="3959"/>
                  </a:lnTo>
                  <a:lnTo>
                    <a:pt x="14250" y="3732"/>
                  </a:lnTo>
                  <a:lnTo>
                    <a:pt x="13345" y="3355"/>
                  </a:lnTo>
                  <a:lnTo>
                    <a:pt x="12891" y="3204"/>
                  </a:lnTo>
                  <a:lnTo>
                    <a:pt x="12629" y="980"/>
                  </a:lnTo>
                  <a:lnTo>
                    <a:pt x="12590" y="792"/>
                  </a:lnTo>
                  <a:lnTo>
                    <a:pt x="12515" y="603"/>
                  </a:lnTo>
                  <a:lnTo>
                    <a:pt x="12402" y="452"/>
                  </a:lnTo>
                  <a:lnTo>
                    <a:pt x="12289" y="303"/>
                  </a:lnTo>
                  <a:lnTo>
                    <a:pt x="12101" y="188"/>
                  </a:lnTo>
                  <a:lnTo>
                    <a:pt x="11950" y="76"/>
                  </a:lnTo>
                  <a:lnTo>
                    <a:pt x="11723" y="39"/>
                  </a:lnTo>
                  <a:lnTo>
                    <a:pt x="11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059182" y="580386"/>
              <a:ext cx="674442" cy="64350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670" y="6226"/>
                  </a:moveTo>
                  <a:lnTo>
                    <a:pt x="11131" y="6294"/>
                  </a:lnTo>
                  <a:lnTo>
                    <a:pt x="11595" y="6294"/>
                  </a:lnTo>
                  <a:lnTo>
                    <a:pt x="11994" y="6427"/>
                  </a:lnTo>
                  <a:lnTo>
                    <a:pt x="12458" y="6560"/>
                  </a:lnTo>
                  <a:lnTo>
                    <a:pt x="12854" y="6758"/>
                  </a:lnTo>
                  <a:lnTo>
                    <a:pt x="13252" y="6956"/>
                  </a:lnTo>
                  <a:lnTo>
                    <a:pt x="13651" y="7222"/>
                  </a:lnTo>
                  <a:lnTo>
                    <a:pt x="13982" y="7553"/>
                  </a:lnTo>
                  <a:lnTo>
                    <a:pt x="14313" y="7819"/>
                  </a:lnTo>
                  <a:lnTo>
                    <a:pt x="14576" y="8215"/>
                  </a:lnTo>
                  <a:lnTo>
                    <a:pt x="14777" y="8546"/>
                  </a:lnTo>
                  <a:lnTo>
                    <a:pt x="14975" y="8944"/>
                  </a:lnTo>
                  <a:lnTo>
                    <a:pt x="15173" y="9340"/>
                  </a:lnTo>
                  <a:lnTo>
                    <a:pt x="15241" y="9804"/>
                  </a:lnTo>
                  <a:lnTo>
                    <a:pt x="15306" y="10203"/>
                  </a:lnTo>
                  <a:lnTo>
                    <a:pt x="15374" y="10667"/>
                  </a:lnTo>
                  <a:lnTo>
                    <a:pt x="15374" y="11063"/>
                  </a:lnTo>
                  <a:lnTo>
                    <a:pt x="15306" y="11527"/>
                  </a:lnTo>
                  <a:lnTo>
                    <a:pt x="15241" y="11991"/>
                  </a:lnTo>
                  <a:lnTo>
                    <a:pt x="15108" y="12390"/>
                  </a:lnTo>
                  <a:lnTo>
                    <a:pt x="14910" y="12854"/>
                  </a:lnTo>
                  <a:lnTo>
                    <a:pt x="14644" y="13250"/>
                  </a:lnTo>
                  <a:lnTo>
                    <a:pt x="14378" y="13581"/>
                  </a:lnTo>
                  <a:lnTo>
                    <a:pt x="14115" y="13980"/>
                  </a:lnTo>
                  <a:lnTo>
                    <a:pt x="13781" y="14245"/>
                  </a:lnTo>
                  <a:lnTo>
                    <a:pt x="13450" y="14509"/>
                  </a:lnTo>
                  <a:lnTo>
                    <a:pt x="13054" y="14774"/>
                  </a:lnTo>
                  <a:lnTo>
                    <a:pt x="12656" y="14972"/>
                  </a:lnTo>
                  <a:lnTo>
                    <a:pt x="12260" y="15105"/>
                  </a:lnTo>
                  <a:lnTo>
                    <a:pt x="11861" y="15238"/>
                  </a:lnTo>
                  <a:lnTo>
                    <a:pt x="11397" y="15303"/>
                  </a:lnTo>
                  <a:lnTo>
                    <a:pt x="11001" y="15371"/>
                  </a:lnTo>
                  <a:lnTo>
                    <a:pt x="10537" y="15303"/>
                  </a:lnTo>
                  <a:lnTo>
                    <a:pt x="10073" y="15303"/>
                  </a:lnTo>
                  <a:lnTo>
                    <a:pt x="9674" y="15173"/>
                  </a:lnTo>
                  <a:lnTo>
                    <a:pt x="9210" y="15040"/>
                  </a:lnTo>
                  <a:lnTo>
                    <a:pt x="8814" y="14839"/>
                  </a:lnTo>
                  <a:lnTo>
                    <a:pt x="8415" y="14641"/>
                  </a:lnTo>
                  <a:lnTo>
                    <a:pt x="8019" y="14376"/>
                  </a:lnTo>
                  <a:lnTo>
                    <a:pt x="7686" y="14045"/>
                  </a:lnTo>
                  <a:lnTo>
                    <a:pt x="7355" y="13781"/>
                  </a:lnTo>
                  <a:lnTo>
                    <a:pt x="7091" y="13383"/>
                  </a:lnTo>
                  <a:lnTo>
                    <a:pt x="6891" y="13052"/>
                  </a:lnTo>
                  <a:lnTo>
                    <a:pt x="6693" y="12653"/>
                  </a:lnTo>
                  <a:lnTo>
                    <a:pt x="6495" y="12257"/>
                  </a:lnTo>
                  <a:lnTo>
                    <a:pt x="6427" y="11793"/>
                  </a:lnTo>
                  <a:lnTo>
                    <a:pt x="6297" y="11394"/>
                  </a:lnTo>
                  <a:lnTo>
                    <a:pt x="6297" y="10534"/>
                  </a:lnTo>
                  <a:lnTo>
                    <a:pt x="6427" y="9606"/>
                  </a:lnTo>
                  <a:lnTo>
                    <a:pt x="6560" y="9208"/>
                  </a:lnTo>
                  <a:lnTo>
                    <a:pt x="6761" y="8744"/>
                  </a:lnTo>
                  <a:lnTo>
                    <a:pt x="7024" y="8348"/>
                  </a:lnTo>
                  <a:lnTo>
                    <a:pt x="7290" y="8017"/>
                  </a:lnTo>
                  <a:lnTo>
                    <a:pt x="7555" y="7618"/>
                  </a:lnTo>
                  <a:lnTo>
                    <a:pt x="7886" y="7355"/>
                  </a:lnTo>
                  <a:lnTo>
                    <a:pt x="8217" y="7089"/>
                  </a:lnTo>
                  <a:lnTo>
                    <a:pt x="8613" y="6823"/>
                  </a:lnTo>
                  <a:lnTo>
                    <a:pt x="9012" y="6625"/>
                  </a:lnTo>
                  <a:lnTo>
                    <a:pt x="9408" y="6492"/>
                  </a:lnTo>
                  <a:lnTo>
                    <a:pt x="9807" y="6359"/>
                  </a:lnTo>
                  <a:lnTo>
                    <a:pt x="10271" y="6294"/>
                  </a:lnTo>
                  <a:lnTo>
                    <a:pt x="10670" y="6226"/>
                  </a:lnTo>
                  <a:close/>
                  <a:moveTo>
                    <a:pt x="8282" y="0"/>
                  </a:moveTo>
                  <a:lnTo>
                    <a:pt x="8084" y="65"/>
                  </a:lnTo>
                  <a:lnTo>
                    <a:pt x="6628" y="529"/>
                  </a:lnTo>
                  <a:lnTo>
                    <a:pt x="6427" y="594"/>
                  </a:lnTo>
                  <a:lnTo>
                    <a:pt x="6229" y="727"/>
                  </a:lnTo>
                  <a:lnTo>
                    <a:pt x="5963" y="1058"/>
                  </a:lnTo>
                  <a:lnTo>
                    <a:pt x="5833" y="1457"/>
                  </a:lnTo>
                  <a:lnTo>
                    <a:pt x="5833" y="1853"/>
                  </a:lnTo>
                  <a:lnTo>
                    <a:pt x="6495" y="4967"/>
                  </a:lnTo>
                  <a:lnTo>
                    <a:pt x="6031" y="5298"/>
                  </a:lnTo>
                  <a:lnTo>
                    <a:pt x="5632" y="5697"/>
                  </a:lnTo>
                  <a:lnTo>
                    <a:pt x="2718" y="4571"/>
                  </a:lnTo>
                  <a:lnTo>
                    <a:pt x="2518" y="4571"/>
                  </a:lnTo>
                  <a:lnTo>
                    <a:pt x="2254" y="4503"/>
                  </a:lnTo>
                  <a:lnTo>
                    <a:pt x="1856" y="4636"/>
                  </a:lnTo>
                  <a:lnTo>
                    <a:pt x="1525" y="4837"/>
                  </a:lnTo>
                  <a:lnTo>
                    <a:pt x="1392" y="4967"/>
                  </a:lnTo>
                  <a:lnTo>
                    <a:pt x="1259" y="5168"/>
                  </a:lnTo>
                  <a:lnTo>
                    <a:pt x="597" y="6492"/>
                  </a:lnTo>
                  <a:lnTo>
                    <a:pt x="532" y="6690"/>
                  </a:lnTo>
                  <a:lnTo>
                    <a:pt x="464" y="6891"/>
                  </a:lnTo>
                  <a:lnTo>
                    <a:pt x="532" y="7355"/>
                  </a:lnTo>
                  <a:lnTo>
                    <a:pt x="665" y="7686"/>
                  </a:lnTo>
                  <a:lnTo>
                    <a:pt x="795" y="7884"/>
                  </a:lnTo>
                  <a:lnTo>
                    <a:pt x="996" y="8017"/>
                  </a:lnTo>
                  <a:lnTo>
                    <a:pt x="3646" y="9739"/>
                  </a:lnTo>
                  <a:lnTo>
                    <a:pt x="3578" y="10268"/>
                  </a:lnTo>
                  <a:lnTo>
                    <a:pt x="3513" y="10865"/>
                  </a:lnTo>
                  <a:lnTo>
                    <a:pt x="665" y="12189"/>
                  </a:lnTo>
                  <a:lnTo>
                    <a:pt x="532" y="12257"/>
                  </a:lnTo>
                  <a:lnTo>
                    <a:pt x="334" y="12390"/>
                  </a:lnTo>
                  <a:lnTo>
                    <a:pt x="133" y="12786"/>
                  </a:lnTo>
                  <a:lnTo>
                    <a:pt x="0" y="13185"/>
                  </a:lnTo>
                  <a:lnTo>
                    <a:pt x="68" y="13383"/>
                  </a:lnTo>
                  <a:lnTo>
                    <a:pt x="68" y="13581"/>
                  </a:lnTo>
                  <a:lnTo>
                    <a:pt x="597" y="15040"/>
                  </a:lnTo>
                  <a:lnTo>
                    <a:pt x="665" y="15173"/>
                  </a:lnTo>
                  <a:lnTo>
                    <a:pt x="795" y="15371"/>
                  </a:lnTo>
                  <a:lnTo>
                    <a:pt x="1061" y="15634"/>
                  </a:lnTo>
                  <a:lnTo>
                    <a:pt x="1460" y="15767"/>
                  </a:lnTo>
                  <a:lnTo>
                    <a:pt x="1856" y="15767"/>
                  </a:lnTo>
                  <a:lnTo>
                    <a:pt x="4970" y="15105"/>
                  </a:lnTo>
                  <a:lnTo>
                    <a:pt x="5301" y="15569"/>
                  </a:lnTo>
                  <a:lnTo>
                    <a:pt x="5700" y="15968"/>
                  </a:lnTo>
                  <a:lnTo>
                    <a:pt x="4639" y="18950"/>
                  </a:lnTo>
                  <a:lnTo>
                    <a:pt x="4574" y="19148"/>
                  </a:lnTo>
                  <a:lnTo>
                    <a:pt x="4574" y="19346"/>
                  </a:lnTo>
                  <a:lnTo>
                    <a:pt x="4639" y="19744"/>
                  </a:lnTo>
                  <a:lnTo>
                    <a:pt x="4837" y="20075"/>
                  </a:lnTo>
                  <a:lnTo>
                    <a:pt x="5038" y="20208"/>
                  </a:lnTo>
                  <a:lnTo>
                    <a:pt x="5168" y="20341"/>
                  </a:lnTo>
                  <a:lnTo>
                    <a:pt x="6560" y="21003"/>
                  </a:lnTo>
                  <a:lnTo>
                    <a:pt x="6761" y="21136"/>
                  </a:lnTo>
                  <a:lnTo>
                    <a:pt x="7355" y="21136"/>
                  </a:lnTo>
                  <a:lnTo>
                    <a:pt x="7753" y="20935"/>
                  </a:lnTo>
                  <a:lnTo>
                    <a:pt x="7886" y="20802"/>
                  </a:lnTo>
                  <a:lnTo>
                    <a:pt x="8019" y="20672"/>
                  </a:lnTo>
                  <a:lnTo>
                    <a:pt x="9742" y="18022"/>
                  </a:lnTo>
                  <a:lnTo>
                    <a:pt x="10336" y="18087"/>
                  </a:lnTo>
                  <a:lnTo>
                    <a:pt x="10868" y="18087"/>
                  </a:lnTo>
                  <a:lnTo>
                    <a:pt x="12192" y="20935"/>
                  </a:lnTo>
                  <a:lnTo>
                    <a:pt x="12325" y="21136"/>
                  </a:lnTo>
                  <a:lnTo>
                    <a:pt x="12458" y="21266"/>
                  </a:lnTo>
                  <a:lnTo>
                    <a:pt x="12789" y="21467"/>
                  </a:lnTo>
                  <a:lnTo>
                    <a:pt x="13187" y="21600"/>
                  </a:lnTo>
                  <a:lnTo>
                    <a:pt x="13385" y="21600"/>
                  </a:lnTo>
                  <a:lnTo>
                    <a:pt x="13583" y="21532"/>
                  </a:lnTo>
                  <a:lnTo>
                    <a:pt x="15040" y="21068"/>
                  </a:lnTo>
                  <a:lnTo>
                    <a:pt x="15241" y="21003"/>
                  </a:lnTo>
                  <a:lnTo>
                    <a:pt x="15374" y="20870"/>
                  </a:lnTo>
                  <a:lnTo>
                    <a:pt x="15637" y="20539"/>
                  </a:lnTo>
                  <a:lnTo>
                    <a:pt x="15838" y="20140"/>
                  </a:lnTo>
                  <a:lnTo>
                    <a:pt x="15838" y="19744"/>
                  </a:lnTo>
                  <a:lnTo>
                    <a:pt x="15173" y="16630"/>
                  </a:lnTo>
                  <a:lnTo>
                    <a:pt x="15572" y="16299"/>
                  </a:lnTo>
                  <a:lnTo>
                    <a:pt x="16036" y="15900"/>
                  </a:lnTo>
                  <a:lnTo>
                    <a:pt x="18950" y="17026"/>
                  </a:lnTo>
                  <a:lnTo>
                    <a:pt x="19150" y="17026"/>
                  </a:lnTo>
                  <a:lnTo>
                    <a:pt x="19348" y="17094"/>
                  </a:lnTo>
                  <a:lnTo>
                    <a:pt x="19744" y="16961"/>
                  </a:lnTo>
                  <a:lnTo>
                    <a:pt x="20143" y="16763"/>
                  </a:lnTo>
                  <a:lnTo>
                    <a:pt x="20276" y="16630"/>
                  </a:lnTo>
                  <a:lnTo>
                    <a:pt x="20409" y="16432"/>
                  </a:lnTo>
                  <a:lnTo>
                    <a:pt x="21071" y="15040"/>
                  </a:lnTo>
                  <a:lnTo>
                    <a:pt x="21136" y="14907"/>
                  </a:lnTo>
                  <a:lnTo>
                    <a:pt x="21204" y="14641"/>
                  </a:lnTo>
                  <a:lnTo>
                    <a:pt x="21136" y="14245"/>
                  </a:lnTo>
                  <a:lnTo>
                    <a:pt x="20938" y="13912"/>
                  </a:lnTo>
                  <a:lnTo>
                    <a:pt x="20805" y="13714"/>
                  </a:lnTo>
                  <a:lnTo>
                    <a:pt x="20672" y="13581"/>
                  </a:lnTo>
                  <a:lnTo>
                    <a:pt x="18022" y="11858"/>
                  </a:lnTo>
                  <a:lnTo>
                    <a:pt x="18090" y="11329"/>
                  </a:lnTo>
                  <a:lnTo>
                    <a:pt x="18090" y="10732"/>
                  </a:lnTo>
                  <a:lnTo>
                    <a:pt x="20938" y="9408"/>
                  </a:lnTo>
                  <a:lnTo>
                    <a:pt x="21136" y="9340"/>
                  </a:lnTo>
                  <a:lnTo>
                    <a:pt x="21337" y="9208"/>
                  </a:lnTo>
                  <a:lnTo>
                    <a:pt x="21535" y="8811"/>
                  </a:lnTo>
                  <a:lnTo>
                    <a:pt x="21600" y="8413"/>
                  </a:lnTo>
                  <a:lnTo>
                    <a:pt x="21600" y="8017"/>
                  </a:lnTo>
                  <a:lnTo>
                    <a:pt x="21071" y="6560"/>
                  </a:lnTo>
                  <a:lnTo>
                    <a:pt x="21006" y="6359"/>
                  </a:lnTo>
                  <a:lnTo>
                    <a:pt x="20873" y="6226"/>
                  </a:lnTo>
                  <a:lnTo>
                    <a:pt x="20542" y="5963"/>
                  </a:lnTo>
                  <a:lnTo>
                    <a:pt x="20208" y="5830"/>
                  </a:lnTo>
                  <a:lnTo>
                    <a:pt x="19744" y="5830"/>
                  </a:lnTo>
                  <a:lnTo>
                    <a:pt x="16698" y="6492"/>
                  </a:lnTo>
                  <a:lnTo>
                    <a:pt x="16367" y="6028"/>
                  </a:lnTo>
                  <a:lnTo>
                    <a:pt x="15968" y="5632"/>
                  </a:lnTo>
                  <a:lnTo>
                    <a:pt x="17029" y="2650"/>
                  </a:lnTo>
                  <a:lnTo>
                    <a:pt x="17097" y="2450"/>
                  </a:lnTo>
                  <a:lnTo>
                    <a:pt x="17097" y="2252"/>
                  </a:lnTo>
                  <a:lnTo>
                    <a:pt x="17029" y="1853"/>
                  </a:lnTo>
                  <a:lnTo>
                    <a:pt x="16763" y="1522"/>
                  </a:lnTo>
                  <a:lnTo>
                    <a:pt x="16633" y="1324"/>
                  </a:lnTo>
                  <a:lnTo>
                    <a:pt x="16500" y="1259"/>
                  </a:lnTo>
                  <a:lnTo>
                    <a:pt x="15108" y="529"/>
                  </a:lnTo>
                  <a:lnTo>
                    <a:pt x="14910" y="464"/>
                  </a:lnTo>
                  <a:lnTo>
                    <a:pt x="14313" y="464"/>
                  </a:lnTo>
                  <a:lnTo>
                    <a:pt x="13914" y="662"/>
                  </a:lnTo>
                  <a:lnTo>
                    <a:pt x="13781" y="795"/>
                  </a:lnTo>
                  <a:lnTo>
                    <a:pt x="13651" y="928"/>
                  </a:lnTo>
                  <a:lnTo>
                    <a:pt x="11929" y="3576"/>
                  </a:lnTo>
                  <a:lnTo>
                    <a:pt x="11332" y="3510"/>
                  </a:lnTo>
                  <a:lnTo>
                    <a:pt x="10800" y="3510"/>
                  </a:lnTo>
                  <a:lnTo>
                    <a:pt x="9476" y="662"/>
                  </a:lnTo>
                  <a:lnTo>
                    <a:pt x="9343" y="464"/>
                  </a:lnTo>
                  <a:lnTo>
                    <a:pt x="9210" y="331"/>
                  </a:lnTo>
                  <a:lnTo>
                    <a:pt x="8879" y="130"/>
                  </a:lnTo>
                  <a:lnTo>
                    <a:pt x="8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Shape 209"/>
          <p:cNvSpPr txBox="1"/>
          <p:nvPr/>
        </p:nvSpPr>
        <p:spPr>
          <a:xfrm>
            <a:off x="3968527" y="1031527"/>
            <a:ext cx="4476750" cy="101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Source Sans Pro"/>
              <a:buNone/>
            </a:pPr>
            <a:r>
              <a:rPr lang="en-US" sz="3800" b="1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What does this special bot offer?</a:t>
            </a:r>
            <a:endParaRPr sz="6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Shape 214"/>
          <p:cNvGrpSpPr/>
          <p:nvPr/>
        </p:nvGrpSpPr>
        <p:grpSpPr>
          <a:xfrm>
            <a:off x="507398" y="3280912"/>
            <a:ext cx="2808003" cy="1766702"/>
            <a:chOff x="-1" y="0"/>
            <a:chExt cx="2808001" cy="1766700"/>
          </a:xfrm>
        </p:grpSpPr>
        <p:sp>
          <p:nvSpPr>
            <p:cNvPr id="215" name="Shape 215"/>
            <p:cNvSpPr/>
            <p:nvPr/>
          </p:nvSpPr>
          <p:spPr>
            <a:xfrm>
              <a:off x="-1" y="0"/>
              <a:ext cx="2808001" cy="1766700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0"/>
                  </a:moveTo>
                  <a:lnTo>
                    <a:pt x="17505" y="0"/>
                  </a:lnTo>
                  <a:lnTo>
                    <a:pt x="21600" y="10800"/>
                  </a:lnTo>
                  <a:lnTo>
                    <a:pt x="17505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14300" cap="flat" cmpd="sng">
              <a:solidFill>
                <a:srgbClr val="6CF3C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3848"/>
                </a:buClr>
                <a:buSzPts val="1400"/>
                <a:buFont typeface="Source Sans Pro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64741" y="466283"/>
              <a:ext cx="2541858" cy="817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3848"/>
                </a:buClr>
                <a:buSzPts val="2000"/>
                <a:buFont typeface="Source Sans Pro"/>
                <a:buNone/>
              </a:pPr>
              <a:r>
                <a:rPr lang="en-US" sz="2000" b="1" u="none" strike="noStrike" cap="none" dirty="0">
                  <a:solidFill>
                    <a:srgbClr val="2F3848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Source Sans Pro"/>
                </a:rPr>
                <a:t>Ask Delta for a chatbot service</a:t>
              </a:r>
              <a:endParaRPr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17" name="Shape 217"/>
          <p:cNvGrpSpPr/>
          <p:nvPr/>
        </p:nvGrpSpPr>
        <p:grpSpPr>
          <a:xfrm>
            <a:off x="3114000" y="3280912"/>
            <a:ext cx="2862001" cy="1766702"/>
            <a:chOff x="0" y="0"/>
            <a:chExt cx="2862000" cy="1766700"/>
          </a:xfrm>
        </p:grpSpPr>
        <p:sp>
          <p:nvSpPr>
            <p:cNvPr id="218" name="Shape 218"/>
            <p:cNvSpPr/>
            <p:nvPr/>
          </p:nvSpPr>
          <p:spPr>
            <a:xfrm>
              <a:off x="0" y="0"/>
              <a:ext cx="2862000" cy="1766700"/>
            </a:xfrm>
            <a:prstGeom prst="chevron">
              <a:avLst>
                <a:gd name="adj" fmla="val 29853"/>
              </a:avLst>
            </a:prstGeom>
            <a:noFill/>
            <a:ln w="114300" cap="flat" cmpd="sng">
              <a:solidFill>
                <a:srgbClr val="00C5B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3848"/>
                </a:buClr>
                <a:buSzPts val="1400"/>
                <a:buFont typeface="Source Sans Pro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667408" y="474424"/>
              <a:ext cx="1807174" cy="817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3848"/>
                </a:buClr>
                <a:buSzPts val="2000"/>
                <a:buFont typeface="Source Sans Pro"/>
                <a:buNone/>
              </a:pPr>
              <a:r>
                <a:rPr lang="en-US" sz="2000" b="1" u="none" strike="noStrike" cap="none" dirty="0">
                  <a:solidFill>
                    <a:srgbClr val="2F3848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Source Sans Pro"/>
                </a:rPr>
                <a:t>Delta brings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3848"/>
                </a:buClr>
                <a:buSzPts val="2000"/>
                <a:buFont typeface="Source Sans Pro"/>
                <a:buNone/>
              </a:pPr>
              <a:r>
                <a:rPr lang="en-US" sz="2000" b="1" u="none" strike="noStrike" cap="none" dirty="0">
                  <a:solidFill>
                    <a:srgbClr val="2F3848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Source Sans Pro"/>
                </a:rPr>
                <a:t>the chatbot</a:t>
              </a:r>
              <a:endParaRPr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20" name="Shape 220"/>
          <p:cNvGrpSpPr/>
          <p:nvPr/>
        </p:nvGrpSpPr>
        <p:grpSpPr>
          <a:xfrm>
            <a:off x="5755549" y="3280912"/>
            <a:ext cx="2808002" cy="1766702"/>
            <a:chOff x="0" y="0"/>
            <a:chExt cx="2808000" cy="1766700"/>
          </a:xfrm>
        </p:grpSpPr>
        <p:sp>
          <p:nvSpPr>
            <p:cNvPr id="221" name="Shape 221"/>
            <p:cNvSpPr/>
            <p:nvPr/>
          </p:nvSpPr>
          <p:spPr>
            <a:xfrm>
              <a:off x="0" y="0"/>
              <a:ext cx="2808000" cy="1766700"/>
            </a:xfrm>
            <a:prstGeom prst="chevron">
              <a:avLst>
                <a:gd name="adj" fmla="val 29853"/>
              </a:avLst>
            </a:prstGeom>
            <a:noFill/>
            <a:ln w="114300" cap="flat" cmpd="sng">
              <a:solidFill>
                <a:srgbClr val="2F384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3848"/>
                </a:buClr>
                <a:buSzPts val="1400"/>
                <a:buFont typeface="Source Sans Pro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 txBox="1"/>
            <p:nvPr/>
          </p:nvSpPr>
          <p:spPr>
            <a:xfrm>
              <a:off x="637639" y="474424"/>
              <a:ext cx="1753174" cy="817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3848"/>
                </a:buClr>
                <a:buSzPts val="2000"/>
                <a:buFont typeface="Source Sans Pro"/>
                <a:buNone/>
              </a:pPr>
              <a:r>
                <a:rPr lang="en-US" sz="2000" b="1" u="none" strike="noStrike" cap="none" dirty="0">
                  <a:solidFill>
                    <a:srgbClr val="2F3848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Source Sans Pro"/>
                </a:rPr>
                <a:t>Yay! Talk to the chatbot</a:t>
              </a:r>
              <a:endParaRPr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542099" y="193404"/>
            <a:ext cx="79518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-US" sz="240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Using Delta is simple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952483" y="1949102"/>
            <a:ext cx="1280563" cy="1250514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0800" y="0"/>
                </a:moveTo>
                <a:lnTo>
                  <a:pt x="10317" y="32"/>
                </a:lnTo>
                <a:lnTo>
                  <a:pt x="9903" y="130"/>
                </a:lnTo>
                <a:lnTo>
                  <a:pt x="9558" y="229"/>
                </a:lnTo>
                <a:lnTo>
                  <a:pt x="9247" y="393"/>
                </a:lnTo>
                <a:lnTo>
                  <a:pt x="8972" y="523"/>
                </a:lnTo>
                <a:lnTo>
                  <a:pt x="8764" y="720"/>
                </a:lnTo>
                <a:lnTo>
                  <a:pt x="8558" y="883"/>
                </a:lnTo>
                <a:lnTo>
                  <a:pt x="8419" y="1047"/>
                </a:lnTo>
                <a:lnTo>
                  <a:pt x="7867" y="1146"/>
                </a:lnTo>
                <a:lnTo>
                  <a:pt x="7350" y="1309"/>
                </a:lnTo>
                <a:lnTo>
                  <a:pt x="6900" y="1538"/>
                </a:lnTo>
                <a:lnTo>
                  <a:pt x="6522" y="1768"/>
                </a:lnTo>
                <a:lnTo>
                  <a:pt x="6176" y="2061"/>
                </a:lnTo>
                <a:lnTo>
                  <a:pt x="5900" y="2356"/>
                </a:lnTo>
                <a:lnTo>
                  <a:pt x="5692" y="2716"/>
                </a:lnTo>
                <a:lnTo>
                  <a:pt x="5520" y="3075"/>
                </a:lnTo>
                <a:lnTo>
                  <a:pt x="5383" y="3436"/>
                </a:lnTo>
                <a:lnTo>
                  <a:pt x="5278" y="3796"/>
                </a:lnTo>
                <a:lnTo>
                  <a:pt x="5211" y="4189"/>
                </a:lnTo>
                <a:lnTo>
                  <a:pt x="5141" y="4582"/>
                </a:lnTo>
                <a:lnTo>
                  <a:pt x="5141" y="5335"/>
                </a:lnTo>
                <a:lnTo>
                  <a:pt x="5211" y="6022"/>
                </a:lnTo>
                <a:lnTo>
                  <a:pt x="5211" y="6054"/>
                </a:lnTo>
                <a:lnTo>
                  <a:pt x="5037" y="6120"/>
                </a:lnTo>
                <a:lnTo>
                  <a:pt x="4900" y="6251"/>
                </a:lnTo>
                <a:lnTo>
                  <a:pt x="4795" y="6447"/>
                </a:lnTo>
                <a:lnTo>
                  <a:pt x="4692" y="6676"/>
                </a:lnTo>
                <a:lnTo>
                  <a:pt x="4623" y="6937"/>
                </a:lnTo>
                <a:lnTo>
                  <a:pt x="4589" y="7232"/>
                </a:lnTo>
                <a:lnTo>
                  <a:pt x="4554" y="7559"/>
                </a:lnTo>
                <a:lnTo>
                  <a:pt x="4589" y="7887"/>
                </a:lnTo>
                <a:lnTo>
                  <a:pt x="4658" y="8247"/>
                </a:lnTo>
                <a:lnTo>
                  <a:pt x="4727" y="8575"/>
                </a:lnTo>
                <a:lnTo>
                  <a:pt x="4865" y="8868"/>
                </a:lnTo>
                <a:lnTo>
                  <a:pt x="5141" y="9327"/>
                </a:lnTo>
                <a:lnTo>
                  <a:pt x="5314" y="9458"/>
                </a:lnTo>
                <a:lnTo>
                  <a:pt x="5486" y="9556"/>
                </a:lnTo>
                <a:lnTo>
                  <a:pt x="5692" y="9556"/>
                </a:lnTo>
                <a:lnTo>
                  <a:pt x="5797" y="9524"/>
                </a:lnTo>
                <a:lnTo>
                  <a:pt x="6039" y="10080"/>
                </a:lnTo>
                <a:lnTo>
                  <a:pt x="6348" y="10570"/>
                </a:lnTo>
                <a:lnTo>
                  <a:pt x="6659" y="11062"/>
                </a:lnTo>
                <a:lnTo>
                  <a:pt x="7039" y="11520"/>
                </a:lnTo>
                <a:lnTo>
                  <a:pt x="7419" y="11913"/>
                </a:lnTo>
                <a:lnTo>
                  <a:pt x="7833" y="12272"/>
                </a:lnTo>
                <a:lnTo>
                  <a:pt x="8281" y="12600"/>
                </a:lnTo>
                <a:lnTo>
                  <a:pt x="8730" y="12894"/>
                </a:lnTo>
                <a:lnTo>
                  <a:pt x="8730" y="14334"/>
                </a:lnTo>
                <a:lnTo>
                  <a:pt x="8005" y="14400"/>
                </a:lnTo>
                <a:lnTo>
                  <a:pt x="7177" y="14531"/>
                </a:lnTo>
                <a:lnTo>
                  <a:pt x="5589" y="14858"/>
                </a:lnTo>
                <a:lnTo>
                  <a:pt x="4831" y="15087"/>
                </a:lnTo>
                <a:lnTo>
                  <a:pt x="4140" y="15349"/>
                </a:lnTo>
                <a:lnTo>
                  <a:pt x="3484" y="15644"/>
                </a:lnTo>
                <a:lnTo>
                  <a:pt x="2864" y="15971"/>
                </a:lnTo>
                <a:lnTo>
                  <a:pt x="2311" y="16331"/>
                </a:lnTo>
                <a:lnTo>
                  <a:pt x="1794" y="16690"/>
                </a:lnTo>
                <a:lnTo>
                  <a:pt x="1345" y="17116"/>
                </a:lnTo>
                <a:lnTo>
                  <a:pt x="965" y="17575"/>
                </a:lnTo>
                <a:lnTo>
                  <a:pt x="620" y="18033"/>
                </a:lnTo>
                <a:lnTo>
                  <a:pt x="379" y="18557"/>
                </a:lnTo>
                <a:lnTo>
                  <a:pt x="172" y="19079"/>
                </a:lnTo>
                <a:lnTo>
                  <a:pt x="68" y="19669"/>
                </a:lnTo>
                <a:lnTo>
                  <a:pt x="0" y="20259"/>
                </a:lnTo>
                <a:lnTo>
                  <a:pt x="68" y="20323"/>
                </a:lnTo>
                <a:lnTo>
                  <a:pt x="345" y="20454"/>
                </a:lnTo>
                <a:lnTo>
                  <a:pt x="586" y="20552"/>
                </a:lnTo>
                <a:lnTo>
                  <a:pt x="897" y="20683"/>
                </a:lnTo>
                <a:lnTo>
                  <a:pt x="1276" y="20815"/>
                </a:lnTo>
                <a:lnTo>
                  <a:pt x="1794" y="20913"/>
                </a:lnTo>
                <a:lnTo>
                  <a:pt x="2415" y="21044"/>
                </a:lnTo>
                <a:lnTo>
                  <a:pt x="3139" y="21174"/>
                </a:lnTo>
                <a:lnTo>
                  <a:pt x="4003" y="21273"/>
                </a:lnTo>
                <a:lnTo>
                  <a:pt x="5037" y="21403"/>
                </a:lnTo>
                <a:lnTo>
                  <a:pt x="6211" y="21469"/>
                </a:lnTo>
                <a:lnTo>
                  <a:pt x="7522" y="21534"/>
                </a:lnTo>
                <a:lnTo>
                  <a:pt x="9040" y="21568"/>
                </a:lnTo>
                <a:lnTo>
                  <a:pt x="10766" y="21600"/>
                </a:lnTo>
                <a:lnTo>
                  <a:pt x="12456" y="21568"/>
                </a:lnTo>
                <a:lnTo>
                  <a:pt x="13975" y="21534"/>
                </a:lnTo>
                <a:lnTo>
                  <a:pt x="15320" y="21469"/>
                </a:lnTo>
                <a:lnTo>
                  <a:pt x="16494" y="21403"/>
                </a:lnTo>
                <a:lnTo>
                  <a:pt x="17530" y="21273"/>
                </a:lnTo>
                <a:lnTo>
                  <a:pt x="18391" y="21174"/>
                </a:lnTo>
                <a:lnTo>
                  <a:pt x="19150" y="21044"/>
                </a:lnTo>
                <a:lnTo>
                  <a:pt x="19772" y="20913"/>
                </a:lnTo>
                <a:lnTo>
                  <a:pt x="20289" y="20815"/>
                </a:lnTo>
                <a:lnTo>
                  <a:pt x="20703" y="20683"/>
                </a:lnTo>
                <a:lnTo>
                  <a:pt x="21014" y="20552"/>
                </a:lnTo>
                <a:lnTo>
                  <a:pt x="21255" y="20454"/>
                </a:lnTo>
                <a:lnTo>
                  <a:pt x="21497" y="20323"/>
                </a:lnTo>
                <a:lnTo>
                  <a:pt x="21600" y="20259"/>
                </a:lnTo>
                <a:lnTo>
                  <a:pt x="21532" y="19637"/>
                </a:lnTo>
                <a:lnTo>
                  <a:pt x="21428" y="19047"/>
                </a:lnTo>
                <a:lnTo>
                  <a:pt x="21255" y="18491"/>
                </a:lnTo>
                <a:lnTo>
                  <a:pt x="21014" y="17967"/>
                </a:lnTo>
                <a:lnTo>
                  <a:pt x="20669" y="17477"/>
                </a:lnTo>
                <a:lnTo>
                  <a:pt x="20289" y="17018"/>
                </a:lnTo>
                <a:lnTo>
                  <a:pt x="19841" y="16626"/>
                </a:lnTo>
                <a:lnTo>
                  <a:pt x="19324" y="16233"/>
                </a:lnTo>
                <a:lnTo>
                  <a:pt x="18771" y="15873"/>
                </a:lnTo>
                <a:lnTo>
                  <a:pt x="18150" y="15578"/>
                </a:lnTo>
                <a:lnTo>
                  <a:pt x="17460" y="15283"/>
                </a:lnTo>
                <a:lnTo>
                  <a:pt x="16735" y="15054"/>
                </a:lnTo>
                <a:lnTo>
                  <a:pt x="15941" y="14825"/>
                </a:lnTo>
                <a:lnTo>
                  <a:pt x="15114" y="14661"/>
                </a:lnTo>
                <a:lnTo>
                  <a:pt x="14216" y="14498"/>
                </a:lnTo>
                <a:lnTo>
                  <a:pt x="13319" y="14400"/>
                </a:lnTo>
                <a:lnTo>
                  <a:pt x="12870" y="14366"/>
                </a:lnTo>
                <a:lnTo>
                  <a:pt x="12870" y="12894"/>
                </a:lnTo>
                <a:lnTo>
                  <a:pt x="13319" y="12600"/>
                </a:lnTo>
                <a:lnTo>
                  <a:pt x="13767" y="12272"/>
                </a:lnTo>
                <a:lnTo>
                  <a:pt x="14182" y="11913"/>
                </a:lnTo>
                <a:lnTo>
                  <a:pt x="14596" y="11520"/>
                </a:lnTo>
                <a:lnTo>
                  <a:pt x="14941" y="11062"/>
                </a:lnTo>
                <a:lnTo>
                  <a:pt x="15252" y="10570"/>
                </a:lnTo>
                <a:lnTo>
                  <a:pt x="15561" y="10080"/>
                </a:lnTo>
                <a:lnTo>
                  <a:pt x="15803" y="9524"/>
                </a:lnTo>
                <a:lnTo>
                  <a:pt x="15908" y="9556"/>
                </a:lnTo>
                <a:lnTo>
                  <a:pt x="16114" y="9556"/>
                </a:lnTo>
                <a:lnTo>
                  <a:pt x="16286" y="9458"/>
                </a:lnTo>
                <a:lnTo>
                  <a:pt x="16459" y="9327"/>
                </a:lnTo>
                <a:lnTo>
                  <a:pt x="16735" y="8868"/>
                </a:lnTo>
                <a:lnTo>
                  <a:pt x="16874" y="8575"/>
                </a:lnTo>
                <a:lnTo>
                  <a:pt x="16942" y="8247"/>
                </a:lnTo>
                <a:lnTo>
                  <a:pt x="17011" y="7887"/>
                </a:lnTo>
                <a:lnTo>
                  <a:pt x="17046" y="7559"/>
                </a:lnTo>
                <a:lnTo>
                  <a:pt x="17011" y="7232"/>
                </a:lnTo>
                <a:lnTo>
                  <a:pt x="16977" y="6971"/>
                </a:lnTo>
                <a:lnTo>
                  <a:pt x="16908" y="6708"/>
                </a:lnTo>
                <a:lnTo>
                  <a:pt x="16839" y="6479"/>
                </a:lnTo>
                <a:lnTo>
                  <a:pt x="16735" y="6283"/>
                </a:lnTo>
                <a:lnTo>
                  <a:pt x="16597" y="6152"/>
                </a:lnTo>
                <a:lnTo>
                  <a:pt x="16425" y="6054"/>
                </a:lnTo>
                <a:lnTo>
                  <a:pt x="16528" y="5564"/>
                </a:lnTo>
                <a:lnTo>
                  <a:pt x="16563" y="5106"/>
                </a:lnTo>
                <a:lnTo>
                  <a:pt x="16563" y="4287"/>
                </a:lnTo>
                <a:lnTo>
                  <a:pt x="16528" y="3894"/>
                </a:lnTo>
                <a:lnTo>
                  <a:pt x="16459" y="3534"/>
                </a:lnTo>
                <a:lnTo>
                  <a:pt x="16252" y="2880"/>
                </a:lnTo>
                <a:lnTo>
                  <a:pt x="16114" y="2585"/>
                </a:lnTo>
                <a:lnTo>
                  <a:pt x="15977" y="2290"/>
                </a:lnTo>
                <a:lnTo>
                  <a:pt x="15803" y="2029"/>
                </a:lnTo>
                <a:lnTo>
                  <a:pt x="15597" y="1800"/>
                </a:lnTo>
                <a:lnTo>
                  <a:pt x="15389" y="1571"/>
                </a:lnTo>
                <a:lnTo>
                  <a:pt x="15183" y="1374"/>
                </a:lnTo>
                <a:lnTo>
                  <a:pt x="14733" y="1014"/>
                </a:lnTo>
                <a:lnTo>
                  <a:pt x="14216" y="752"/>
                </a:lnTo>
                <a:lnTo>
                  <a:pt x="13699" y="490"/>
                </a:lnTo>
                <a:lnTo>
                  <a:pt x="13181" y="327"/>
                </a:lnTo>
                <a:lnTo>
                  <a:pt x="12664" y="196"/>
                </a:lnTo>
                <a:lnTo>
                  <a:pt x="12146" y="98"/>
                </a:lnTo>
                <a:lnTo>
                  <a:pt x="11663" y="32"/>
                </a:lnTo>
                <a:lnTo>
                  <a:pt x="11214" y="0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Shape 225"/>
          <p:cNvGrpSpPr/>
          <p:nvPr/>
        </p:nvGrpSpPr>
        <p:grpSpPr>
          <a:xfrm>
            <a:off x="6552989" y="1985287"/>
            <a:ext cx="1304132" cy="1208649"/>
            <a:chOff x="-1" y="70"/>
            <a:chExt cx="1304131" cy="1208648"/>
          </a:xfrm>
        </p:grpSpPr>
        <p:sp>
          <p:nvSpPr>
            <p:cNvPr id="226" name="Shape 226"/>
            <p:cNvSpPr/>
            <p:nvPr/>
          </p:nvSpPr>
          <p:spPr>
            <a:xfrm>
              <a:off x="326950" y="852635"/>
              <a:ext cx="650229" cy="356083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8068" y="0"/>
                  </a:moveTo>
                  <a:lnTo>
                    <a:pt x="8068" y="12046"/>
                  </a:lnTo>
                  <a:lnTo>
                    <a:pt x="6643" y="12565"/>
                  </a:lnTo>
                  <a:lnTo>
                    <a:pt x="5275" y="13185"/>
                  </a:lnTo>
                  <a:lnTo>
                    <a:pt x="4035" y="14019"/>
                  </a:lnTo>
                  <a:lnTo>
                    <a:pt x="2917" y="14848"/>
                  </a:lnTo>
                  <a:lnTo>
                    <a:pt x="1987" y="15783"/>
                  </a:lnTo>
                  <a:lnTo>
                    <a:pt x="1553" y="16404"/>
                  </a:lnTo>
                  <a:lnTo>
                    <a:pt x="1179" y="16927"/>
                  </a:lnTo>
                  <a:lnTo>
                    <a:pt x="808" y="17548"/>
                  </a:lnTo>
                  <a:lnTo>
                    <a:pt x="498" y="18173"/>
                  </a:lnTo>
                  <a:lnTo>
                    <a:pt x="188" y="18794"/>
                  </a:lnTo>
                  <a:lnTo>
                    <a:pt x="0" y="19521"/>
                  </a:lnTo>
                  <a:lnTo>
                    <a:pt x="435" y="19831"/>
                  </a:lnTo>
                  <a:lnTo>
                    <a:pt x="1057" y="20146"/>
                  </a:lnTo>
                  <a:lnTo>
                    <a:pt x="1987" y="20558"/>
                  </a:lnTo>
                  <a:lnTo>
                    <a:pt x="3415" y="20873"/>
                  </a:lnTo>
                  <a:lnTo>
                    <a:pt x="5339" y="21285"/>
                  </a:lnTo>
                  <a:lnTo>
                    <a:pt x="7758" y="21494"/>
                  </a:lnTo>
                  <a:lnTo>
                    <a:pt x="10800" y="21600"/>
                  </a:lnTo>
                  <a:lnTo>
                    <a:pt x="13842" y="21494"/>
                  </a:lnTo>
                  <a:lnTo>
                    <a:pt x="16261" y="21285"/>
                  </a:lnTo>
                  <a:lnTo>
                    <a:pt x="18185" y="20873"/>
                  </a:lnTo>
                  <a:lnTo>
                    <a:pt x="19613" y="20558"/>
                  </a:lnTo>
                  <a:lnTo>
                    <a:pt x="20543" y="20146"/>
                  </a:lnTo>
                  <a:lnTo>
                    <a:pt x="21165" y="19831"/>
                  </a:lnTo>
                  <a:lnTo>
                    <a:pt x="21600" y="19521"/>
                  </a:lnTo>
                  <a:lnTo>
                    <a:pt x="21412" y="18794"/>
                  </a:lnTo>
                  <a:lnTo>
                    <a:pt x="21102" y="18173"/>
                  </a:lnTo>
                  <a:lnTo>
                    <a:pt x="20792" y="17548"/>
                  </a:lnTo>
                  <a:lnTo>
                    <a:pt x="20421" y="16927"/>
                  </a:lnTo>
                  <a:lnTo>
                    <a:pt x="20047" y="16404"/>
                  </a:lnTo>
                  <a:lnTo>
                    <a:pt x="19613" y="15783"/>
                  </a:lnTo>
                  <a:lnTo>
                    <a:pt x="18683" y="14848"/>
                  </a:lnTo>
                  <a:lnTo>
                    <a:pt x="17565" y="14019"/>
                  </a:lnTo>
                  <a:lnTo>
                    <a:pt x="16325" y="13185"/>
                  </a:lnTo>
                  <a:lnTo>
                    <a:pt x="14957" y="12565"/>
                  </a:lnTo>
                  <a:lnTo>
                    <a:pt x="13532" y="12046"/>
                  </a:lnTo>
                  <a:lnTo>
                    <a:pt x="13532" y="0"/>
                  </a:lnTo>
                  <a:lnTo>
                    <a:pt x="12787" y="204"/>
                  </a:lnTo>
                  <a:lnTo>
                    <a:pt x="12104" y="412"/>
                  </a:lnTo>
                  <a:lnTo>
                    <a:pt x="10800" y="519"/>
                  </a:lnTo>
                  <a:lnTo>
                    <a:pt x="9496" y="412"/>
                  </a:lnTo>
                  <a:lnTo>
                    <a:pt x="8815" y="204"/>
                  </a:lnTo>
                  <a:lnTo>
                    <a:pt x="8068" y="0"/>
                  </a:lnTo>
                  <a:close/>
                </a:path>
              </a:pathLst>
            </a:custGeom>
            <a:solidFill>
              <a:srgbClr val="2F384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-1" y="70"/>
              <a:ext cx="1304131" cy="82684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800" y="5411"/>
                  </a:moveTo>
                  <a:lnTo>
                    <a:pt x="10862" y="5457"/>
                  </a:lnTo>
                  <a:lnTo>
                    <a:pt x="10924" y="5590"/>
                  </a:lnTo>
                  <a:lnTo>
                    <a:pt x="11512" y="7557"/>
                  </a:lnTo>
                  <a:lnTo>
                    <a:pt x="11574" y="7693"/>
                  </a:lnTo>
                  <a:lnTo>
                    <a:pt x="11667" y="7826"/>
                  </a:lnTo>
                  <a:lnTo>
                    <a:pt x="11791" y="7916"/>
                  </a:lnTo>
                  <a:lnTo>
                    <a:pt x="11914" y="7960"/>
                  </a:lnTo>
                  <a:lnTo>
                    <a:pt x="13400" y="8183"/>
                  </a:lnTo>
                  <a:lnTo>
                    <a:pt x="13492" y="8229"/>
                  </a:lnTo>
                  <a:lnTo>
                    <a:pt x="13554" y="8273"/>
                  </a:lnTo>
                  <a:lnTo>
                    <a:pt x="13523" y="8407"/>
                  </a:lnTo>
                  <a:lnTo>
                    <a:pt x="13461" y="8496"/>
                  </a:lnTo>
                  <a:lnTo>
                    <a:pt x="12347" y="9928"/>
                  </a:lnTo>
                  <a:lnTo>
                    <a:pt x="12285" y="10062"/>
                  </a:lnTo>
                  <a:lnTo>
                    <a:pt x="12224" y="10242"/>
                  </a:lnTo>
                  <a:lnTo>
                    <a:pt x="12192" y="10419"/>
                  </a:lnTo>
                  <a:lnTo>
                    <a:pt x="12192" y="10599"/>
                  </a:lnTo>
                  <a:lnTo>
                    <a:pt x="12533" y="12745"/>
                  </a:lnTo>
                  <a:lnTo>
                    <a:pt x="12533" y="12880"/>
                  </a:lnTo>
                  <a:lnTo>
                    <a:pt x="12502" y="12970"/>
                  </a:lnTo>
                  <a:lnTo>
                    <a:pt x="12440" y="12970"/>
                  </a:lnTo>
                  <a:lnTo>
                    <a:pt x="12347" y="12924"/>
                  </a:lnTo>
                  <a:lnTo>
                    <a:pt x="11047" y="11851"/>
                  </a:lnTo>
                  <a:lnTo>
                    <a:pt x="10924" y="11761"/>
                  </a:lnTo>
                  <a:lnTo>
                    <a:pt x="10676" y="11761"/>
                  </a:lnTo>
                  <a:lnTo>
                    <a:pt x="10553" y="11851"/>
                  </a:lnTo>
                  <a:lnTo>
                    <a:pt x="9253" y="12924"/>
                  </a:lnTo>
                  <a:lnTo>
                    <a:pt x="9160" y="12970"/>
                  </a:lnTo>
                  <a:lnTo>
                    <a:pt x="9098" y="12970"/>
                  </a:lnTo>
                  <a:lnTo>
                    <a:pt x="9067" y="12880"/>
                  </a:lnTo>
                  <a:lnTo>
                    <a:pt x="9067" y="12745"/>
                  </a:lnTo>
                  <a:lnTo>
                    <a:pt x="9408" y="10599"/>
                  </a:lnTo>
                  <a:lnTo>
                    <a:pt x="9408" y="10419"/>
                  </a:lnTo>
                  <a:lnTo>
                    <a:pt x="9377" y="10242"/>
                  </a:lnTo>
                  <a:lnTo>
                    <a:pt x="9315" y="10062"/>
                  </a:lnTo>
                  <a:lnTo>
                    <a:pt x="9253" y="9928"/>
                  </a:lnTo>
                  <a:lnTo>
                    <a:pt x="8139" y="8496"/>
                  </a:lnTo>
                  <a:lnTo>
                    <a:pt x="8077" y="8407"/>
                  </a:lnTo>
                  <a:lnTo>
                    <a:pt x="8046" y="8273"/>
                  </a:lnTo>
                  <a:lnTo>
                    <a:pt x="8108" y="8229"/>
                  </a:lnTo>
                  <a:lnTo>
                    <a:pt x="8201" y="8183"/>
                  </a:lnTo>
                  <a:lnTo>
                    <a:pt x="9686" y="7960"/>
                  </a:lnTo>
                  <a:lnTo>
                    <a:pt x="9810" y="7916"/>
                  </a:lnTo>
                  <a:lnTo>
                    <a:pt x="9933" y="7826"/>
                  </a:lnTo>
                  <a:lnTo>
                    <a:pt x="10026" y="7693"/>
                  </a:lnTo>
                  <a:lnTo>
                    <a:pt x="10088" y="7557"/>
                  </a:lnTo>
                  <a:lnTo>
                    <a:pt x="10676" y="5590"/>
                  </a:lnTo>
                  <a:lnTo>
                    <a:pt x="10738" y="5457"/>
                  </a:lnTo>
                  <a:lnTo>
                    <a:pt x="10800" y="5411"/>
                  </a:lnTo>
                  <a:close/>
                  <a:moveTo>
                    <a:pt x="20238" y="3935"/>
                  </a:moveTo>
                  <a:lnTo>
                    <a:pt x="20238" y="4605"/>
                  </a:lnTo>
                  <a:lnTo>
                    <a:pt x="20176" y="5367"/>
                  </a:lnTo>
                  <a:lnTo>
                    <a:pt x="20114" y="6171"/>
                  </a:lnTo>
                  <a:lnTo>
                    <a:pt x="20021" y="7021"/>
                  </a:lnTo>
                  <a:lnTo>
                    <a:pt x="19897" y="7870"/>
                  </a:lnTo>
                  <a:lnTo>
                    <a:pt x="19712" y="8766"/>
                  </a:lnTo>
                  <a:lnTo>
                    <a:pt x="19526" y="9615"/>
                  </a:lnTo>
                  <a:lnTo>
                    <a:pt x="19279" y="10509"/>
                  </a:lnTo>
                  <a:lnTo>
                    <a:pt x="19000" y="11358"/>
                  </a:lnTo>
                  <a:lnTo>
                    <a:pt x="18691" y="12120"/>
                  </a:lnTo>
                  <a:lnTo>
                    <a:pt x="18320" y="12880"/>
                  </a:lnTo>
                  <a:lnTo>
                    <a:pt x="17917" y="13596"/>
                  </a:lnTo>
                  <a:lnTo>
                    <a:pt x="17483" y="14221"/>
                  </a:lnTo>
                  <a:lnTo>
                    <a:pt x="16989" y="14759"/>
                  </a:lnTo>
                  <a:lnTo>
                    <a:pt x="16741" y="14982"/>
                  </a:lnTo>
                  <a:lnTo>
                    <a:pt x="16462" y="15206"/>
                  </a:lnTo>
                  <a:lnTo>
                    <a:pt x="16185" y="15383"/>
                  </a:lnTo>
                  <a:lnTo>
                    <a:pt x="15874" y="15519"/>
                  </a:lnTo>
                  <a:lnTo>
                    <a:pt x="16247" y="14221"/>
                  </a:lnTo>
                  <a:lnTo>
                    <a:pt x="16524" y="12924"/>
                  </a:lnTo>
                  <a:lnTo>
                    <a:pt x="16803" y="11628"/>
                  </a:lnTo>
                  <a:lnTo>
                    <a:pt x="17020" y="10285"/>
                  </a:lnTo>
                  <a:lnTo>
                    <a:pt x="17174" y="8855"/>
                  </a:lnTo>
                  <a:lnTo>
                    <a:pt x="17329" y="7379"/>
                  </a:lnTo>
                  <a:lnTo>
                    <a:pt x="17423" y="5724"/>
                  </a:lnTo>
                  <a:lnTo>
                    <a:pt x="17483" y="3935"/>
                  </a:lnTo>
                  <a:close/>
                  <a:moveTo>
                    <a:pt x="4117" y="3935"/>
                  </a:moveTo>
                  <a:lnTo>
                    <a:pt x="4179" y="5724"/>
                  </a:lnTo>
                  <a:lnTo>
                    <a:pt x="4271" y="7379"/>
                  </a:lnTo>
                  <a:lnTo>
                    <a:pt x="4426" y="8855"/>
                  </a:lnTo>
                  <a:lnTo>
                    <a:pt x="4580" y="10285"/>
                  </a:lnTo>
                  <a:lnTo>
                    <a:pt x="4797" y="11628"/>
                  </a:lnTo>
                  <a:lnTo>
                    <a:pt x="5354" y="14221"/>
                  </a:lnTo>
                  <a:lnTo>
                    <a:pt x="5726" y="15519"/>
                  </a:lnTo>
                  <a:lnTo>
                    <a:pt x="5415" y="15383"/>
                  </a:lnTo>
                  <a:lnTo>
                    <a:pt x="5138" y="15206"/>
                  </a:lnTo>
                  <a:lnTo>
                    <a:pt x="4859" y="14982"/>
                  </a:lnTo>
                  <a:lnTo>
                    <a:pt x="4611" y="14759"/>
                  </a:lnTo>
                  <a:lnTo>
                    <a:pt x="4117" y="14221"/>
                  </a:lnTo>
                  <a:lnTo>
                    <a:pt x="3683" y="13596"/>
                  </a:lnTo>
                  <a:lnTo>
                    <a:pt x="3280" y="12880"/>
                  </a:lnTo>
                  <a:lnTo>
                    <a:pt x="2909" y="12120"/>
                  </a:lnTo>
                  <a:lnTo>
                    <a:pt x="2600" y="11358"/>
                  </a:lnTo>
                  <a:lnTo>
                    <a:pt x="2321" y="10509"/>
                  </a:lnTo>
                  <a:lnTo>
                    <a:pt x="2074" y="9615"/>
                  </a:lnTo>
                  <a:lnTo>
                    <a:pt x="1888" y="8766"/>
                  </a:lnTo>
                  <a:lnTo>
                    <a:pt x="1703" y="7870"/>
                  </a:lnTo>
                  <a:lnTo>
                    <a:pt x="1579" y="7021"/>
                  </a:lnTo>
                  <a:lnTo>
                    <a:pt x="1486" y="6171"/>
                  </a:lnTo>
                  <a:lnTo>
                    <a:pt x="1424" y="5367"/>
                  </a:lnTo>
                  <a:lnTo>
                    <a:pt x="1362" y="4605"/>
                  </a:lnTo>
                  <a:lnTo>
                    <a:pt x="1362" y="3935"/>
                  </a:lnTo>
                  <a:close/>
                  <a:moveTo>
                    <a:pt x="4735" y="0"/>
                  </a:moveTo>
                  <a:lnTo>
                    <a:pt x="4611" y="44"/>
                  </a:lnTo>
                  <a:lnTo>
                    <a:pt x="4488" y="90"/>
                  </a:lnTo>
                  <a:lnTo>
                    <a:pt x="4364" y="179"/>
                  </a:lnTo>
                  <a:lnTo>
                    <a:pt x="4271" y="267"/>
                  </a:lnTo>
                  <a:lnTo>
                    <a:pt x="4209" y="403"/>
                  </a:lnTo>
                  <a:lnTo>
                    <a:pt x="4117" y="537"/>
                  </a:lnTo>
                  <a:lnTo>
                    <a:pt x="4085" y="716"/>
                  </a:lnTo>
                  <a:lnTo>
                    <a:pt x="4054" y="894"/>
                  </a:lnTo>
                  <a:lnTo>
                    <a:pt x="4085" y="1968"/>
                  </a:lnTo>
                  <a:lnTo>
                    <a:pt x="1362" y="1968"/>
                  </a:lnTo>
                  <a:lnTo>
                    <a:pt x="1083" y="2012"/>
                  </a:lnTo>
                  <a:lnTo>
                    <a:pt x="836" y="2102"/>
                  </a:lnTo>
                  <a:lnTo>
                    <a:pt x="620" y="2280"/>
                  </a:lnTo>
                  <a:lnTo>
                    <a:pt x="403" y="2549"/>
                  </a:lnTo>
                  <a:lnTo>
                    <a:pt x="248" y="2818"/>
                  </a:lnTo>
                  <a:lnTo>
                    <a:pt x="124" y="3175"/>
                  </a:lnTo>
                  <a:lnTo>
                    <a:pt x="32" y="3532"/>
                  </a:lnTo>
                  <a:lnTo>
                    <a:pt x="0" y="3935"/>
                  </a:lnTo>
                  <a:lnTo>
                    <a:pt x="32" y="4785"/>
                  </a:lnTo>
                  <a:lnTo>
                    <a:pt x="62" y="5634"/>
                  </a:lnTo>
                  <a:lnTo>
                    <a:pt x="124" y="6440"/>
                  </a:lnTo>
                  <a:lnTo>
                    <a:pt x="217" y="7244"/>
                  </a:lnTo>
                  <a:lnTo>
                    <a:pt x="465" y="8676"/>
                  </a:lnTo>
                  <a:lnTo>
                    <a:pt x="620" y="9392"/>
                  </a:lnTo>
                  <a:lnTo>
                    <a:pt x="805" y="10062"/>
                  </a:lnTo>
                  <a:lnTo>
                    <a:pt x="991" y="10688"/>
                  </a:lnTo>
                  <a:lnTo>
                    <a:pt x="1176" y="11271"/>
                  </a:lnTo>
                  <a:lnTo>
                    <a:pt x="1392" y="11851"/>
                  </a:lnTo>
                  <a:lnTo>
                    <a:pt x="1641" y="12388"/>
                  </a:lnTo>
                  <a:lnTo>
                    <a:pt x="1857" y="12924"/>
                  </a:lnTo>
                  <a:lnTo>
                    <a:pt x="2105" y="13417"/>
                  </a:lnTo>
                  <a:lnTo>
                    <a:pt x="2630" y="14310"/>
                  </a:lnTo>
                  <a:lnTo>
                    <a:pt x="3188" y="15116"/>
                  </a:lnTo>
                  <a:lnTo>
                    <a:pt x="3714" y="15786"/>
                  </a:lnTo>
                  <a:lnTo>
                    <a:pt x="4239" y="16368"/>
                  </a:lnTo>
                  <a:lnTo>
                    <a:pt x="4766" y="16815"/>
                  </a:lnTo>
                  <a:lnTo>
                    <a:pt x="5261" y="17172"/>
                  </a:lnTo>
                  <a:lnTo>
                    <a:pt x="5726" y="17442"/>
                  </a:lnTo>
                  <a:lnTo>
                    <a:pt x="6127" y="17621"/>
                  </a:lnTo>
                  <a:lnTo>
                    <a:pt x="6468" y="17709"/>
                  </a:lnTo>
                  <a:lnTo>
                    <a:pt x="6870" y="18558"/>
                  </a:lnTo>
                  <a:lnTo>
                    <a:pt x="7303" y="19364"/>
                  </a:lnTo>
                  <a:lnTo>
                    <a:pt x="7520" y="19677"/>
                  </a:lnTo>
                  <a:lnTo>
                    <a:pt x="7768" y="19990"/>
                  </a:lnTo>
                  <a:lnTo>
                    <a:pt x="8015" y="20304"/>
                  </a:lnTo>
                  <a:lnTo>
                    <a:pt x="8294" y="20573"/>
                  </a:lnTo>
                  <a:lnTo>
                    <a:pt x="8573" y="20796"/>
                  </a:lnTo>
                  <a:lnTo>
                    <a:pt x="8850" y="21020"/>
                  </a:lnTo>
                  <a:lnTo>
                    <a:pt x="9160" y="21197"/>
                  </a:lnTo>
                  <a:lnTo>
                    <a:pt x="9470" y="21333"/>
                  </a:lnTo>
                  <a:lnTo>
                    <a:pt x="9779" y="21466"/>
                  </a:lnTo>
                  <a:lnTo>
                    <a:pt x="10120" y="21556"/>
                  </a:lnTo>
                  <a:lnTo>
                    <a:pt x="10459" y="21600"/>
                  </a:lnTo>
                  <a:lnTo>
                    <a:pt x="11141" y="21600"/>
                  </a:lnTo>
                  <a:lnTo>
                    <a:pt x="11480" y="21556"/>
                  </a:lnTo>
                  <a:lnTo>
                    <a:pt x="11821" y="21466"/>
                  </a:lnTo>
                  <a:lnTo>
                    <a:pt x="12130" y="21333"/>
                  </a:lnTo>
                  <a:lnTo>
                    <a:pt x="12440" y="21197"/>
                  </a:lnTo>
                  <a:lnTo>
                    <a:pt x="12750" y="21020"/>
                  </a:lnTo>
                  <a:lnTo>
                    <a:pt x="13029" y="20796"/>
                  </a:lnTo>
                  <a:lnTo>
                    <a:pt x="13306" y="20573"/>
                  </a:lnTo>
                  <a:lnTo>
                    <a:pt x="13585" y="20304"/>
                  </a:lnTo>
                  <a:lnTo>
                    <a:pt x="13833" y="19990"/>
                  </a:lnTo>
                  <a:lnTo>
                    <a:pt x="14080" y="19677"/>
                  </a:lnTo>
                  <a:lnTo>
                    <a:pt x="14297" y="19364"/>
                  </a:lnTo>
                  <a:lnTo>
                    <a:pt x="14730" y="18558"/>
                  </a:lnTo>
                  <a:lnTo>
                    <a:pt x="15132" y="17709"/>
                  </a:lnTo>
                  <a:lnTo>
                    <a:pt x="15473" y="17621"/>
                  </a:lnTo>
                  <a:lnTo>
                    <a:pt x="15874" y="17485"/>
                  </a:lnTo>
                  <a:lnTo>
                    <a:pt x="16339" y="17218"/>
                  </a:lnTo>
                  <a:lnTo>
                    <a:pt x="16835" y="16859"/>
                  </a:lnTo>
                  <a:lnTo>
                    <a:pt x="17361" y="16412"/>
                  </a:lnTo>
                  <a:lnTo>
                    <a:pt x="17886" y="15832"/>
                  </a:lnTo>
                  <a:lnTo>
                    <a:pt x="18444" y="15160"/>
                  </a:lnTo>
                  <a:lnTo>
                    <a:pt x="18970" y="14400"/>
                  </a:lnTo>
                  <a:lnTo>
                    <a:pt x="19495" y="13506"/>
                  </a:lnTo>
                  <a:lnTo>
                    <a:pt x="19743" y="13014"/>
                  </a:lnTo>
                  <a:lnTo>
                    <a:pt x="19959" y="12477"/>
                  </a:lnTo>
                  <a:lnTo>
                    <a:pt x="20208" y="11941"/>
                  </a:lnTo>
                  <a:lnTo>
                    <a:pt x="20424" y="11358"/>
                  </a:lnTo>
                  <a:lnTo>
                    <a:pt x="20609" y="10778"/>
                  </a:lnTo>
                  <a:lnTo>
                    <a:pt x="20795" y="10108"/>
                  </a:lnTo>
                  <a:lnTo>
                    <a:pt x="20980" y="9482"/>
                  </a:lnTo>
                  <a:lnTo>
                    <a:pt x="21135" y="8766"/>
                  </a:lnTo>
                  <a:lnTo>
                    <a:pt x="21259" y="8050"/>
                  </a:lnTo>
                  <a:lnTo>
                    <a:pt x="21383" y="7290"/>
                  </a:lnTo>
                  <a:lnTo>
                    <a:pt x="21476" y="6484"/>
                  </a:lnTo>
                  <a:lnTo>
                    <a:pt x="21538" y="5680"/>
                  </a:lnTo>
                  <a:lnTo>
                    <a:pt x="21568" y="4785"/>
                  </a:lnTo>
                  <a:lnTo>
                    <a:pt x="21600" y="3935"/>
                  </a:lnTo>
                  <a:lnTo>
                    <a:pt x="21568" y="3532"/>
                  </a:lnTo>
                  <a:lnTo>
                    <a:pt x="21476" y="3175"/>
                  </a:lnTo>
                  <a:lnTo>
                    <a:pt x="21352" y="2818"/>
                  </a:lnTo>
                  <a:lnTo>
                    <a:pt x="21197" y="2549"/>
                  </a:lnTo>
                  <a:lnTo>
                    <a:pt x="20980" y="2280"/>
                  </a:lnTo>
                  <a:lnTo>
                    <a:pt x="20764" y="2102"/>
                  </a:lnTo>
                  <a:lnTo>
                    <a:pt x="20517" y="2012"/>
                  </a:lnTo>
                  <a:lnTo>
                    <a:pt x="20238" y="1968"/>
                  </a:lnTo>
                  <a:lnTo>
                    <a:pt x="17515" y="1968"/>
                  </a:lnTo>
                  <a:lnTo>
                    <a:pt x="17546" y="894"/>
                  </a:lnTo>
                  <a:lnTo>
                    <a:pt x="17515" y="716"/>
                  </a:lnTo>
                  <a:lnTo>
                    <a:pt x="17483" y="537"/>
                  </a:lnTo>
                  <a:lnTo>
                    <a:pt x="17391" y="403"/>
                  </a:lnTo>
                  <a:lnTo>
                    <a:pt x="17329" y="267"/>
                  </a:lnTo>
                  <a:lnTo>
                    <a:pt x="17236" y="179"/>
                  </a:lnTo>
                  <a:lnTo>
                    <a:pt x="17112" y="90"/>
                  </a:lnTo>
                  <a:lnTo>
                    <a:pt x="16989" y="44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2F384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3781408" y="1949023"/>
            <a:ext cx="1280556" cy="1207831"/>
            <a:chOff x="0" y="0"/>
            <a:chExt cx="1280555" cy="1207830"/>
          </a:xfrm>
        </p:grpSpPr>
        <p:sp>
          <p:nvSpPr>
            <p:cNvPr id="229" name="Shape 229"/>
            <p:cNvSpPr/>
            <p:nvPr/>
          </p:nvSpPr>
          <p:spPr>
            <a:xfrm>
              <a:off x="0" y="0"/>
              <a:ext cx="976464" cy="90238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779" y="1671"/>
                  </a:moveTo>
                  <a:lnTo>
                    <a:pt x="11739" y="1755"/>
                  </a:lnTo>
                  <a:lnTo>
                    <a:pt x="12617" y="1880"/>
                  </a:lnTo>
                  <a:lnTo>
                    <a:pt x="13494" y="2089"/>
                  </a:lnTo>
                  <a:lnTo>
                    <a:pt x="14331" y="2424"/>
                  </a:lnTo>
                  <a:lnTo>
                    <a:pt x="15125" y="2799"/>
                  </a:lnTo>
                  <a:lnTo>
                    <a:pt x="15876" y="3259"/>
                  </a:lnTo>
                  <a:lnTo>
                    <a:pt x="16587" y="3760"/>
                  </a:lnTo>
                  <a:lnTo>
                    <a:pt x="17255" y="4345"/>
                  </a:lnTo>
                  <a:lnTo>
                    <a:pt x="17840" y="5014"/>
                  </a:lnTo>
                  <a:lnTo>
                    <a:pt x="18341" y="5724"/>
                  </a:lnTo>
                  <a:lnTo>
                    <a:pt x="18801" y="6476"/>
                  </a:lnTo>
                  <a:lnTo>
                    <a:pt x="19178" y="7270"/>
                  </a:lnTo>
                  <a:lnTo>
                    <a:pt x="19511" y="8105"/>
                  </a:lnTo>
                  <a:lnTo>
                    <a:pt x="19720" y="8982"/>
                  </a:lnTo>
                  <a:lnTo>
                    <a:pt x="19888" y="9860"/>
                  </a:lnTo>
                  <a:lnTo>
                    <a:pt x="19929" y="10821"/>
                  </a:lnTo>
                  <a:lnTo>
                    <a:pt x="19888" y="11740"/>
                  </a:lnTo>
                  <a:lnTo>
                    <a:pt x="19720" y="12659"/>
                  </a:lnTo>
                  <a:lnTo>
                    <a:pt x="19511" y="13536"/>
                  </a:lnTo>
                  <a:lnTo>
                    <a:pt x="19178" y="14373"/>
                  </a:lnTo>
                  <a:lnTo>
                    <a:pt x="18801" y="15166"/>
                  </a:lnTo>
                  <a:lnTo>
                    <a:pt x="18341" y="15917"/>
                  </a:lnTo>
                  <a:lnTo>
                    <a:pt x="17840" y="16586"/>
                  </a:lnTo>
                  <a:lnTo>
                    <a:pt x="17255" y="17255"/>
                  </a:lnTo>
                  <a:lnTo>
                    <a:pt x="16587" y="17840"/>
                  </a:lnTo>
                  <a:lnTo>
                    <a:pt x="15876" y="18382"/>
                  </a:lnTo>
                  <a:lnTo>
                    <a:pt x="15125" y="18842"/>
                  </a:lnTo>
                  <a:lnTo>
                    <a:pt x="14331" y="19219"/>
                  </a:lnTo>
                  <a:lnTo>
                    <a:pt x="13494" y="19511"/>
                  </a:lnTo>
                  <a:lnTo>
                    <a:pt x="12617" y="19761"/>
                  </a:lnTo>
                  <a:lnTo>
                    <a:pt x="11739" y="19886"/>
                  </a:lnTo>
                  <a:lnTo>
                    <a:pt x="10779" y="19929"/>
                  </a:lnTo>
                  <a:lnTo>
                    <a:pt x="9859" y="19886"/>
                  </a:lnTo>
                  <a:lnTo>
                    <a:pt x="8940" y="19761"/>
                  </a:lnTo>
                  <a:lnTo>
                    <a:pt x="8063" y="19511"/>
                  </a:lnTo>
                  <a:lnTo>
                    <a:pt x="7228" y="19219"/>
                  </a:lnTo>
                  <a:lnTo>
                    <a:pt x="6434" y="18842"/>
                  </a:lnTo>
                  <a:lnTo>
                    <a:pt x="5681" y="18382"/>
                  </a:lnTo>
                  <a:lnTo>
                    <a:pt x="5013" y="17840"/>
                  </a:lnTo>
                  <a:lnTo>
                    <a:pt x="4345" y="17255"/>
                  </a:lnTo>
                  <a:lnTo>
                    <a:pt x="3760" y="16586"/>
                  </a:lnTo>
                  <a:lnTo>
                    <a:pt x="3216" y="15917"/>
                  </a:lnTo>
                  <a:lnTo>
                    <a:pt x="2758" y="15166"/>
                  </a:lnTo>
                  <a:lnTo>
                    <a:pt x="2381" y="14373"/>
                  </a:lnTo>
                  <a:lnTo>
                    <a:pt x="2089" y="13536"/>
                  </a:lnTo>
                  <a:lnTo>
                    <a:pt x="1837" y="12659"/>
                  </a:lnTo>
                  <a:lnTo>
                    <a:pt x="1712" y="11740"/>
                  </a:lnTo>
                  <a:lnTo>
                    <a:pt x="1671" y="10821"/>
                  </a:lnTo>
                  <a:lnTo>
                    <a:pt x="1712" y="9860"/>
                  </a:lnTo>
                  <a:lnTo>
                    <a:pt x="1837" y="8982"/>
                  </a:lnTo>
                  <a:lnTo>
                    <a:pt x="2089" y="8105"/>
                  </a:lnTo>
                  <a:lnTo>
                    <a:pt x="2381" y="7270"/>
                  </a:lnTo>
                  <a:lnTo>
                    <a:pt x="2758" y="6476"/>
                  </a:lnTo>
                  <a:lnTo>
                    <a:pt x="3216" y="5724"/>
                  </a:lnTo>
                  <a:lnTo>
                    <a:pt x="3760" y="5014"/>
                  </a:lnTo>
                  <a:lnTo>
                    <a:pt x="4345" y="4345"/>
                  </a:lnTo>
                  <a:lnTo>
                    <a:pt x="5013" y="3760"/>
                  </a:lnTo>
                  <a:lnTo>
                    <a:pt x="5681" y="3259"/>
                  </a:lnTo>
                  <a:lnTo>
                    <a:pt x="6434" y="2799"/>
                  </a:lnTo>
                  <a:lnTo>
                    <a:pt x="7228" y="2424"/>
                  </a:lnTo>
                  <a:lnTo>
                    <a:pt x="8063" y="2089"/>
                  </a:lnTo>
                  <a:lnTo>
                    <a:pt x="8940" y="1880"/>
                  </a:lnTo>
                  <a:lnTo>
                    <a:pt x="9859" y="1755"/>
                  </a:lnTo>
                  <a:lnTo>
                    <a:pt x="10779" y="1671"/>
                  </a:lnTo>
                  <a:close/>
                  <a:moveTo>
                    <a:pt x="10779" y="0"/>
                  </a:moveTo>
                  <a:lnTo>
                    <a:pt x="10235" y="41"/>
                  </a:lnTo>
                  <a:lnTo>
                    <a:pt x="9693" y="84"/>
                  </a:lnTo>
                  <a:lnTo>
                    <a:pt x="9149" y="125"/>
                  </a:lnTo>
                  <a:lnTo>
                    <a:pt x="8607" y="251"/>
                  </a:lnTo>
                  <a:lnTo>
                    <a:pt x="7604" y="501"/>
                  </a:lnTo>
                  <a:lnTo>
                    <a:pt x="7103" y="669"/>
                  </a:lnTo>
                  <a:lnTo>
                    <a:pt x="6600" y="878"/>
                  </a:lnTo>
                  <a:lnTo>
                    <a:pt x="6099" y="1086"/>
                  </a:lnTo>
                  <a:lnTo>
                    <a:pt x="5640" y="1338"/>
                  </a:lnTo>
                  <a:lnTo>
                    <a:pt x="5180" y="1587"/>
                  </a:lnTo>
                  <a:lnTo>
                    <a:pt x="4763" y="1839"/>
                  </a:lnTo>
                  <a:lnTo>
                    <a:pt x="3926" y="2465"/>
                  </a:lnTo>
                  <a:lnTo>
                    <a:pt x="3175" y="3175"/>
                  </a:lnTo>
                  <a:lnTo>
                    <a:pt x="2465" y="3928"/>
                  </a:lnTo>
                  <a:lnTo>
                    <a:pt x="1837" y="4762"/>
                  </a:lnTo>
                  <a:lnTo>
                    <a:pt x="1545" y="5223"/>
                  </a:lnTo>
                  <a:lnTo>
                    <a:pt x="1295" y="5683"/>
                  </a:lnTo>
                  <a:lnTo>
                    <a:pt x="1044" y="6141"/>
                  </a:lnTo>
                  <a:lnTo>
                    <a:pt x="835" y="6601"/>
                  </a:lnTo>
                  <a:lnTo>
                    <a:pt x="667" y="7102"/>
                  </a:lnTo>
                  <a:lnTo>
                    <a:pt x="501" y="7604"/>
                  </a:lnTo>
                  <a:lnTo>
                    <a:pt x="334" y="8105"/>
                  </a:lnTo>
                  <a:lnTo>
                    <a:pt x="209" y="8649"/>
                  </a:lnTo>
                  <a:lnTo>
                    <a:pt x="125" y="9150"/>
                  </a:lnTo>
                  <a:lnTo>
                    <a:pt x="41" y="9692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1" y="11908"/>
                  </a:lnTo>
                  <a:lnTo>
                    <a:pt x="125" y="12450"/>
                  </a:lnTo>
                  <a:lnTo>
                    <a:pt x="209" y="12994"/>
                  </a:lnTo>
                  <a:lnTo>
                    <a:pt x="334" y="13495"/>
                  </a:lnTo>
                  <a:lnTo>
                    <a:pt x="501" y="14037"/>
                  </a:lnTo>
                  <a:lnTo>
                    <a:pt x="667" y="14539"/>
                  </a:lnTo>
                  <a:lnTo>
                    <a:pt x="835" y="14999"/>
                  </a:lnTo>
                  <a:lnTo>
                    <a:pt x="1044" y="15500"/>
                  </a:lnTo>
                  <a:lnTo>
                    <a:pt x="1295" y="15960"/>
                  </a:lnTo>
                  <a:lnTo>
                    <a:pt x="1545" y="16419"/>
                  </a:lnTo>
                  <a:lnTo>
                    <a:pt x="1837" y="16838"/>
                  </a:lnTo>
                  <a:lnTo>
                    <a:pt x="2465" y="17672"/>
                  </a:lnTo>
                  <a:lnTo>
                    <a:pt x="3175" y="18425"/>
                  </a:lnTo>
                  <a:lnTo>
                    <a:pt x="3926" y="19135"/>
                  </a:lnTo>
                  <a:lnTo>
                    <a:pt x="4763" y="19761"/>
                  </a:lnTo>
                  <a:lnTo>
                    <a:pt x="5180" y="20054"/>
                  </a:lnTo>
                  <a:lnTo>
                    <a:pt x="5640" y="20305"/>
                  </a:lnTo>
                  <a:lnTo>
                    <a:pt x="6099" y="20555"/>
                  </a:lnTo>
                  <a:lnTo>
                    <a:pt x="6600" y="20764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6" y="21265"/>
                  </a:lnTo>
                  <a:lnTo>
                    <a:pt x="8607" y="21391"/>
                  </a:lnTo>
                  <a:lnTo>
                    <a:pt x="9149" y="21473"/>
                  </a:lnTo>
                  <a:lnTo>
                    <a:pt x="9693" y="21557"/>
                  </a:lnTo>
                  <a:lnTo>
                    <a:pt x="10235" y="21600"/>
                  </a:lnTo>
                  <a:lnTo>
                    <a:pt x="11365" y="21600"/>
                  </a:lnTo>
                  <a:lnTo>
                    <a:pt x="11907" y="21557"/>
                  </a:lnTo>
                  <a:lnTo>
                    <a:pt x="12451" y="21473"/>
                  </a:lnTo>
                  <a:lnTo>
                    <a:pt x="12952" y="21391"/>
                  </a:lnTo>
                  <a:lnTo>
                    <a:pt x="13494" y="21265"/>
                  </a:lnTo>
                  <a:lnTo>
                    <a:pt x="13996" y="21099"/>
                  </a:lnTo>
                  <a:lnTo>
                    <a:pt x="14998" y="20764"/>
                  </a:lnTo>
                  <a:lnTo>
                    <a:pt x="15458" y="20555"/>
                  </a:lnTo>
                  <a:lnTo>
                    <a:pt x="15919" y="20305"/>
                  </a:lnTo>
                  <a:lnTo>
                    <a:pt x="16377" y="20054"/>
                  </a:lnTo>
                  <a:lnTo>
                    <a:pt x="16837" y="19761"/>
                  </a:lnTo>
                  <a:lnTo>
                    <a:pt x="17674" y="19135"/>
                  </a:lnTo>
                  <a:lnTo>
                    <a:pt x="18425" y="18425"/>
                  </a:lnTo>
                  <a:lnTo>
                    <a:pt x="19135" y="17672"/>
                  </a:lnTo>
                  <a:lnTo>
                    <a:pt x="19763" y="16838"/>
                  </a:lnTo>
                  <a:lnTo>
                    <a:pt x="20012" y="16419"/>
                  </a:lnTo>
                  <a:lnTo>
                    <a:pt x="20264" y="15960"/>
                  </a:lnTo>
                  <a:lnTo>
                    <a:pt x="20514" y="15500"/>
                  </a:lnTo>
                  <a:lnTo>
                    <a:pt x="20722" y="14999"/>
                  </a:lnTo>
                  <a:lnTo>
                    <a:pt x="20933" y="14539"/>
                  </a:lnTo>
                  <a:lnTo>
                    <a:pt x="21099" y="14037"/>
                  </a:lnTo>
                  <a:lnTo>
                    <a:pt x="21266" y="13495"/>
                  </a:lnTo>
                  <a:lnTo>
                    <a:pt x="21350" y="12994"/>
                  </a:lnTo>
                  <a:lnTo>
                    <a:pt x="21475" y="12450"/>
                  </a:lnTo>
                  <a:lnTo>
                    <a:pt x="21516" y="11908"/>
                  </a:lnTo>
                  <a:lnTo>
                    <a:pt x="21559" y="11364"/>
                  </a:lnTo>
                  <a:lnTo>
                    <a:pt x="21600" y="10821"/>
                  </a:lnTo>
                  <a:lnTo>
                    <a:pt x="21559" y="10236"/>
                  </a:lnTo>
                  <a:lnTo>
                    <a:pt x="21516" y="9692"/>
                  </a:lnTo>
                  <a:lnTo>
                    <a:pt x="21475" y="9150"/>
                  </a:lnTo>
                  <a:lnTo>
                    <a:pt x="21350" y="8649"/>
                  </a:lnTo>
                  <a:lnTo>
                    <a:pt x="21266" y="8105"/>
                  </a:lnTo>
                  <a:lnTo>
                    <a:pt x="21099" y="7604"/>
                  </a:lnTo>
                  <a:lnTo>
                    <a:pt x="20933" y="7102"/>
                  </a:lnTo>
                  <a:lnTo>
                    <a:pt x="20722" y="6601"/>
                  </a:lnTo>
                  <a:lnTo>
                    <a:pt x="20514" y="6141"/>
                  </a:lnTo>
                  <a:lnTo>
                    <a:pt x="20264" y="5683"/>
                  </a:lnTo>
                  <a:lnTo>
                    <a:pt x="20012" y="5223"/>
                  </a:lnTo>
                  <a:lnTo>
                    <a:pt x="19763" y="4762"/>
                  </a:lnTo>
                  <a:lnTo>
                    <a:pt x="19135" y="3928"/>
                  </a:lnTo>
                  <a:lnTo>
                    <a:pt x="18425" y="3175"/>
                  </a:lnTo>
                  <a:lnTo>
                    <a:pt x="17674" y="2465"/>
                  </a:lnTo>
                  <a:lnTo>
                    <a:pt x="16837" y="1839"/>
                  </a:lnTo>
                  <a:lnTo>
                    <a:pt x="16377" y="1587"/>
                  </a:lnTo>
                  <a:lnTo>
                    <a:pt x="15919" y="1338"/>
                  </a:lnTo>
                  <a:lnTo>
                    <a:pt x="15458" y="1086"/>
                  </a:lnTo>
                  <a:lnTo>
                    <a:pt x="14998" y="878"/>
                  </a:lnTo>
                  <a:lnTo>
                    <a:pt x="14497" y="669"/>
                  </a:lnTo>
                  <a:lnTo>
                    <a:pt x="13996" y="501"/>
                  </a:lnTo>
                  <a:lnTo>
                    <a:pt x="13494" y="376"/>
                  </a:lnTo>
                  <a:lnTo>
                    <a:pt x="12952" y="251"/>
                  </a:lnTo>
                  <a:lnTo>
                    <a:pt x="12451" y="125"/>
                  </a:lnTo>
                  <a:lnTo>
                    <a:pt x="11907" y="84"/>
                  </a:lnTo>
                  <a:lnTo>
                    <a:pt x="11365" y="41"/>
                  </a:lnTo>
                  <a:lnTo>
                    <a:pt x="10779" y="0"/>
                  </a:lnTo>
                  <a:close/>
                </a:path>
              </a:pathLst>
            </a:custGeom>
            <a:solidFill>
              <a:srgbClr val="2F384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13299" y="104696"/>
              <a:ext cx="749865" cy="692925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989" y="3266"/>
                  </a:moveTo>
                  <a:lnTo>
                    <a:pt x="11154" y="3319"/>
                  </a:lnTo>
                  <a:lnTo>
                    <a:pt x="11479" y="3538"/>
                  </a:lnTo>
                  <a:lnTo>
                    <a:pt x="11589" y="3647"/>
                  </a:lnTo>
                  <a:lnTo>
                    <a:pt x="11698" y="3863"/>
                  </a:lnTo>
                  <a:lnTo>
                    <a:pt x="11751" y="4028"/>
                  </a:lnTo>
                  <a:lnTo>
                    <a:pt x="11751" y="4409"/>
                  </a:lnTo>
                  <a:lnTo>
                    <a:pt x="11698" y="4625"/>
                  </a:lnTo>
                  <a:lnTo>
                    <a:pt x="11589" y="4790"/>
                  </a:lnTo>
                  <a:lnTo>
                    <a:pt x="11479" y="4897"/>
                  </a:lnTo>
                  <a:lnTo>
                    <a:pt x="11154" y="5115"/>
                  </a:lnTo>
                  <a:lnTo>
                    <a:pt x="10989" y="5171"/>
                  </a:lnTo>
                  <a:lnTo>
                    <a:pt x="10773" y="5224"/>
                  </a:lnTo>
                  <a:lnTo>
                    <a:pt x="10230" y="5224"/>
                  </a:lnTo>
                  <a:lnTo>
                    <a:pt x="9684" y="5333"/>
                  </a:lnTo>
                  <a:lnTo>
                    <a:pt x="9140" y="5442"/>
                  </a:lnTo>
                  <a:lnTo>
                    <a:pt x="8597" y="5658"/>
                  </a:lnTo>
                  <a:lnTo>
                    <a:pt x="8107" y="5877"/>
                  </a:lnTo>
                  <a:lnTo>
                    <a:pt x="7672" y="6149"/>
                  </a:lnTo>
                  <a:lnTo>
                    <a:pt x="7236" y="6476"/>
                  </a:lnTo>
                  <a:lnTo>
                    <a:pt x="6801" y="6857"/>
                  </a:lnTo>
                  <a:lnTo>
                    <a:pt x="6474" y="7238"/>
                  </a:lnTo>
                  <a:lnTo>
                    <a:pt x="6149" y="7672"/>
                  </a:lnTo>
                  <a:lnTo>
                    <a:pt x="5605" y="8652"/>
                  </a:lnTo>
                  <a:lnTo>
                    <a:pt x="5440" y="9140"/>
                  </a:lnTo>
                  <a:lnTo>
                    <a:pt x="5277" y="9686"/>
                  </a:lnTo>
                  <a:lnTo>
                    <a:pt x="5224" y="10230"/>
                  </a:lnTo>
                  <a:lnTo>
                    <a:pt x="5168" y="10829"/>
                  </a:lnTo>
                  <a:lnTo>
                    <a:pt x="5168" y="10992"/>
                  </a:lnTo>
                  <a:lnTo>
                    <a:pt x="5115" y="11210"/>
                  </a:lnTo>
                  <a:lnTo>
                    <a:pt x="5006" y="11373"/>
                  </a:lnTo>
                  <a:lnTo>
                    <a:pt x="4734" y="11644"/>
                  </a:lnTo>
                  <a:lnTo>
                    <a:pt x="4571" y="11698"/>
                  </a:lnTo>
                  <a:lnTo>
                    <a:pt x="4406" y="11753"/>
                  </a:lnTo>
                  <a:lnTo>
                    <a:pt x="4190" y="11807"/>
                  </a:lnTo>
                  <a:lnTo>
                    <a:pt x="4025" y="11753"/>
                  </a:lnTo>
                  <a:lnTo>
                    <a:pt x="3809" y="11698"/>
                  </a:lnTo>
                  <a:lnTo>
                    <a:pt x="3645" y="11644"/>
                  </a:lnTo>
                  <a:lnTo>
                    <a:pt x="3373" y="11373"/>
                  </a:lnTo>
                  <a:lnTo>
                    <a:pt x="3319" y="11210"/>
                  </a:lnTo>
                  <a:lnTo>
                    <a:pt x="3264" y="10992"/>
                  </a:lnTo>
                  <a:lnTo>
                    <a:pt x="3210" y="10829"/>
                  </a:lnTo>
                  <a:lnTo>
                    <a:pt x="3264" y="10011"/>
                  </a:lnTo>
                  <a:lnTo>
                    <a:pt x="3373" y="9305"/>
                  </a:lnTo>
                  <a:lnTo>
                    <a:pt x="3535" y="8543"/>
                  </a:lnTo>
                  <a:lnTo>
                    <a:pt x="3809" y="7891"/>
                  </a:lnTo>
                  <a:lnTo>
                    <a:pt x="4135" y="7182"/>
                  </a:lnTo>
                  <a:lnTo>
                    <a:pt x="4516" y="6585"/>
                  </a:lnTo>
                  <a:lnTo>
                    <a:pt x="4950" y="5986"/>
                  </a:lnTo>
                  <a:lnTo>
                    <a:pt x="5440" y="5442"/>
                  </a:lnTo>
                  <a:lnTo>
                    <a:pt x="5986" y="4952"/>
                  </a:lnTo>
                  <a:lnTo>
                    <a:pt x="6583" y="4518"/>
                  </a:lnTo>
                  <a:lnTo>
                    <a:pt x="7182" y="4137"/>
                  </a:lnTo>
                  <a:lnTo>
                    <a:pt x="7835" y="3809"/>
                  </a:lnTo>
                  <a:lnTo>
                    <a:pt x="8541" y="3591"/>
                  </a:lnTo>
                  <a:lnTo>
                    <a:pt x="9250" y="3375"/>
                  </a:lnTo>
                  <a:lnTo>
                    <a:pt x="10011" y="3266"/>
                  </a:lnTo>
                  <a:close/>
                  <a:moveTo>
                    <a:pt x="10773" y="0"/>
                  </a:moveTo>
                  <a:lnTo>
                    <a:pt x="9684" y="56"/>
                  </a:lnTo>
                  <a:lnTo>
                    <a:pt x="8597" y="218"/>
                  </a:lnTo>
                  <a:lnTo>
                    <a:pt x="7563" y="490"/>
                  </a:lnTo>
                  <a:lnTo>
                    <a:pt x="6583" y="871"/>
                  </a:lnTo>
                  <a:lnTo>
                    <a:pt x="5658" y="1308"/>
                  </a:lnTo>
                  <a:lnTo>
                    <a:pt x="4787" y="1851"/>
                  </a:lnTo>
                  <a:lnTo>
                    <a:pt x="3916" y="2504"/>
                  </a:lnTo>
                  <a:lnTo>
                    <a:pt x="3157" y="3210"/>
                  </a:lnTo>
                  <a:lnTo>
                    <a:pt x="2448" y="3972"/>
                  </a:lnTo>
                  <a:lnTo>
                    <a:pt x="1849" y="4790"/>
                  </a:lnTo>
                  <a:lnTo>
                    <a:pt x="1305" y="5658"/>
                  </a:lnTo>
                  <a:lnTo>
                    <a:pt x="871" y="6639"/>
                  </a:lnTo>
                  <a:lnTo>
                    <a:pt x="490" y="7619"/>
                  </a:lnTo>
                  <a:lnTo>
                    <a:pt x="218" y="8652"/>
                  </a:lnTo>
                  <a:lnTo>
                    <a:pt x="53" y="9686"/>
                  </a:lnTo>
                  <a:lnTo>
                    <a:pt x="0" y="10829"/>
                  </a:lnTo>
                  <a:lnTo>
                    <a:pt x="53" y="11916"/>
                  </a:lnTo>
                  <a:lnTo>
                    <a:pt x="218" y="13005"/>
                  </a:lnTo>
                  <a:lnTo>
                    <a:pt x="490" y="14039"/>
                  </a:lnTo>
                  <a:lnTo>
                    <a:pt x="871" y="15017"/>
                  </a:lnTo>
                  <a:lnTo>
                    <a:pt x="1305" y="15942"/>
                  </a:lnTo>
                  <a:lnTo>
                    <a:pt x="1849" y="16813"/>
                  </a:lnTo>
                  <a:lnTo>
                    <a:pt x="2448" y="17684"/>
                  </a:lnTo>
                  <a:lnTo>
                    <a:pt x="3157" y="18446"/>
                  </a:lnTo>
                  <a:lnTo>
                    <a:pt x="3916" y="19152"/>
                  </a:lnTo>
                  <a:lnTo>
                    <a:pt x="4787" y="19751"/>
                  </a:lnTo>
                  <a:lnTo>
                    <a:pt x="5658" y="20295"/>
                  </a:lnTo>
                  <a:lnTo>
                    <a:pt x="6583" y="20731"/>
                  </a:lnTo>
                  <a:lnTo>
                    <a:pt x="7563" y="21112"/>
                  </a:lnTo>
                  <a:lnTo>
                    <a:pt x="8597" y="21384"/>
                  </a:lnTo>
                  <a:lnTo>
                    <a:pt x="9684" y="21547"/>
                  </a:lnTo>
                  <a:lnTo>
                    <a:pt x="10773" y="21600"/>
                  </a:lnTo>
                  <a:lnTo>
                    <a:pt x="11916" y="21547"/>
                  </a:lnTo>
                  <a:lnTo>
                    <a:pt x="12950" y="21384"/>
                  </a:lnTo>
                  <a:lnTo>
                    <a:pt x="13983" y="21112"/>
                  </a:lnTo>
                  <a:lnTo>
                    <a:pt x="14961" y="20731"/>
                  </a:lnTo>
                  <a:lnTo>
                    <a:pt x="15942" y="20295"/>
                  </a:lnTo>
                  <a:lnTo>
                    <a:pt x="16813" y="19751"/>
                  </a:lnTo>
                  <a:lnTo>
                    <a:pt x="17628" y="19152"/>
                  </a:lnTo>
                  <a:lnTo>
                    <a:pt x="18390" y="18446"/>
                  </a:lnTo>
                  <a:lnTo>
                    <a:pt x="19096" y="17684"/>
                  </a:lnTo>
                  <a:lnTo>
                    <a:pt x="19751" y="16813"/>
                  </a:lnTo>
                  <a:lnTo>
                    <a:pt x="20295" y="15942"/>
                  </a:lnTo>
                  <a:lnTo>
                    <a:pt x="20729" y="15017"/>
                  </a:lnTo>
                  <a:lnTo>
                    <a:pt x="21110" y="14039"/>
                  </a:lnTo>
                  <a:lnTo>
                    <a:pt x="21382" y="13005"/>
                  </a:lnTo>
                  <a:lnTo>
                    <a:pt x="21547" y="11916"/>
                  </a:lnTo>
                  <a:lnTo>
                    <a:pt x="21600" y="10829"/>
                  </a:lnTo>
                  <a:lnTo>
                    <a:pt x="21547" y="9686"/>
                  </a:lnTo>
                  <a:lnTo>
                    <a:pt x="21382" y="8652"/>
                  </a:lnTo>
                  <a:lnTo>
                    <a:pt x="21110" y="7619"/>
                  </a:lnTo>
                  <a:lnTo>
                    <a:pt x="20729" y="6639"/>
                  </a:lnTo>
                  <a:lnTo>
                    <a:pt x="20295" y="5658"/>
                  </a:lnTo>
                  <a:lnTo>
                    <a:pt x="19751" y="4790"/>
                  </a:lnTo>
                  <a:lnTo>
                    <a:pt x="19096" y="3972"/>
                  </a:lnTo>
                  <a:lnTo>
                    <a:pt x="18390" y="3210"/>
                  </a:lnTo>
                  <a:lnTo>
                    <a:pt x="17628" y="2504"/>
                  </a:lnTo>
                  <a:lnTo>
                    <a:pt x="16813" y="1851"/>
                  </a:lnTo>
                  <a:lnTo>
                    <a:pt x="15942" y="1308"/>
                  </a:lnTo>
                  <a:lnTo>
                    <a:pt x="14961" y="871"/>
                  </a:lnTo>
                  <a:lnTo>
                    <a:pt x="13983" y="490"/>
                  </a:lnTo>
                  <a:lnTo>
                    <a:pt x="12950" y="218"/>
                  </a:lnTo>
                  <a:lnTo>
                    <a:pt x="11916" y="56"/>
                  </a:lnTo>
                  <a:lnTo>
                    <a:pt x="10773" y="0"/>
                  </a:lnTo>
                  <a:close/>
                </a:path>
              </a:pathLst>
            </a:custGeom>
            <a:solidFill>
              <a:srgbClr val="2F384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802685" y="767962"/>
              <a:ext cx="477870" cy="439868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3758" y="0"/>
                  </a:moveTo>
                  <a:lnTo>
                    <a:pt x="2905" y="944"/>
                  </a:lnTo>
                  <a:lnTo>
                    <a:pt x="1965" y="1885"/>
                  </a:lnTo>
                  <a:lnTo>
                    <a:pt x="1024" y="2744"/>
                  </a:lnTo>
                  <a:lnTo>
                    <a:pt x="0" y="3601"/>
                  </a:lnTo>
                  <a:lnTo>
                    <a:pt x="17419" y="21084"/>
                  </a:lnTo>
                  <a:lnTo>
                    <a:pt x="17930" y="21428"/>
                  </a:lnTo>
                  <a:lnTo>
                    <a:pt x="18272" y="21512"/>
                  </a:lnTo>
                  <a:lnTo>
                    <a:pt x="18615" y="21600"/>
                  </a:lnTo>
                  <a:lnTo>
                    <a:pt x="18954" y="21512"/>
                  </a:lnTo>
                  <a:lnTo>
                    <a:pt x="19212" y="21428"/>
                  </a:lnTo>
                  <a:lnTo>
                    <a:pt x="19552" y="21256"/>
                  </a:lnTo>
                  <a:lnTo>
                    <a:pt x="19810" y="21084"/>
                  </a:lnTo>
                  <a:lnTo>
                    <a:pt x="21345" y="19544"/>
                  </a:lnTo>
                  <a:lnTo>
                    <a:pt x="21516" y="19200"/>
                  </a:lnTo>
                  <a:lnTo>
                    <a:pt x="21600" y="18856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5" y="17655"/>
                  </a:lnTo>
                  <a:lnTo>
                    <a:pt x="21090" y="17315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rgbClr val="2F384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Shape 232"/>
          <p:cNvSpPr txBox="1"/>
          <p:nvPr/>
        </p:nvSpPr>
        <p:spPr>
          <a:xfrm>
            <a:off x="602649" y="5333999"/>
            <a:ext cx="2659677" cy="95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Order food, ask for taxi, get a ticket for cinema…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3262324" y="5333999"/>
            <a:ext cx="2511351" cy="95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Be connected to the corresponding chatbot…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5975999" y="5333999"/>
            <a:ext cx="2511351" cy="95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Interact with the chatbot and get your request satisfied…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657900" y="188699"/>
            <a:ext cx="79518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-US" sz="2400" u="none" strike="noStrike" cap="none" dirty="0">
                <a:solidFill>
                  <a:srgbClr val="00C5B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How can we forget rich messages?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2976740" y="1323862"/>
            <a:ext cx="2775008" cy="5405436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616" y="901"/>
                </a:moveTo>
                <a:lnTo>
                  <a:pt x="3711" y="925"/>
                </a:lnTo>
                <a:lnTo>
                  <a:pt x="3758" y="972"/>
                </a:lnTo>
                <a:lnTo>
                  <a:pt x="3758" y="1067"/>
                </a:lnTo>
                <a:lnTo>
                  <a:pt x="3711" y="1114"/>
                </a:lnTo>
                <a:lnTo>
                  <a:pt x="3616" y="1138"/>
                </a:lnTo>
                <a:lnTo>
                  <a:pt x="3425" y="1138"/>
                </a:lnTo>
                <a:lnTo>
                  <a:pt x="3330" y="1114"/>
                </a:lnTo>
                <a:lnTo>
                  <a:pt x="3282" y="1067"/>
                </a:lnTo>
                <a:lnTo>
                  <a:pt x="3282" y="972"/>
                </a:lnTo>
                <a:lnTo>
                  <a:pt x="3330" y="925"/>
                </a:lnTo>
                <a:lnTo>
                  <a:pt x="3425" y="901"/>
                </a:lnTo>
                <a:close/>
                <a:moveTo>
                  <a:pt x="10800" y="782"/>
                </a:moveTo>
                <a:lnTo>
                  <a:pt x="10990" y="806"/>
                </a:lnTo>
                <a:lnTo>
                  <a:pt x="11133" y="853"/>
                </a:lnTo>
                <a:lnTo>
                  <a:pt x="11228" y="925"/>
                </a:lnTo>
                <a:lnTo>
                  <a:pt x="11275" y="1020"/>
                </a:lnTo>
                <a:lnTo>
                  <a:pt x="11228" y="1114"/>
                </a:lnTo>
                <a:lnTo>
                  <a:pt x="11133" y="1185"/>
                </a:lnTo>
                <a:lnTo>
                  <a:pt x="10990" y="1233"/>
                </a:lnTo>
                <a:lnTo>
                  <a:pt x="10800" y="1256"/>
                </a:lnTo>
                <a:lnTo>
                  <a:pt x="10609" y="1233"/>
                </a:lnTo>
                <a:lnTo>
                  <a:pt x="10466" y="1185"/>
                </a:lnTo>
                <a:lnTo>
                  <a:pt x="10372" y="1114"/>
                </a:lnTo>
                <a:lnTo>
                  <a:pt x="10324" y="1020"/>
                </a:lnTo>
                <a:lnTo>
                  <a:pt x="10372" y="925"/>
                </a:lnTo>
                <a:lnTo>
                  <a:pt x="10466" y="853"/>
                </a:lnTo>
                <a:lnTo>
                  <a:pt x="10609" y="806"/>
                </a:lnTo>
                <a:lnTo>
                  <a:pt x="10800" y="782"/>
                </a:lnTo>
                <a:close/>
                <a:moveTo>
                  <a:pt x="20601" y="1826"/>
                </a:moveTo>
                <a:lnTo>
                  <a:pt x="20648" y="1849"/>
                </a:lnTo>
                <a:lnTo>
                  <a:pt x="20648" y="19158"/>
                </a:lnTo>
                <a:lnTo>
                  <a:pt x="999" y="19158"/>
                </a:lnTo>
                <a:lnTo>
                  <a:pt x="999" y="1849"/>
                </a:lnTo>
                <a:lnTo>
                  <a:pt x="1046" y="1826"/>
                </a:lnTo>
                <a:close/>
                <a:moveTo>
                  <a:pt x="10800" y="190"/>
                </a:moveTo>
                <a:lnTo>
                  <a:pt x="13416" y="213"/>
                </a:lnTo>
                <a:lnTo>
                  <a:pt x="16128" y="261"/>
                </a:lnTo>
                <a:lnTo>
                  <a:pt x="18460" y="332"/>
                </a:lnTo>
                <a:lnTo>
                  <a:pt x="19316" y="379"/>
                </a:lnTo>
                <a:lnTo>
                  <a:pt x="18460" y="356"/>
                </a:lnTo>
                <a:lnTo>
                  <a:pt x="16128" y="284"/>
                </a:lnTo>
                <a:lnTo>
                  <a:pt x="13416" y="237"/>
                </a:lnTo>
                <a:lnTo>
                  <a:pt x="10800" y="213"/>
                </a:lnTo>
                <a:lnTo>
                  <a:pt x="8183" y="237"/>
                </a:lnTo>
                <a:lnTo>
                  <a:pt x="5471" y="284"/>
                </a:lnTo>
                <a:lnTo>
                  <a:pt x="3140" y="356"/>
                </a:lnTo>
                <a:lnTo>
                  <a:pt x="2283" y="379"/>
                </a:lnTo>
                <a:lnTo>
                  <a:pt x="1712" y="427"/>
                </a:lnTo>
                <a:lnTo>
                  <a:pt x="1379" y="474"/>
                </a:lnTo>
                <a:lnTo>
                  <a:pt x="1142" y="521"/>
                </a:lnTo>
                <a:lnTo>
                  <a:pt x="903" y="593"/>
                </a:lnTo>
                <a:lnTo>
                  <a:pt x="714" y="664"/>
                </a:lnTo>
                <a:lnTo>
                  <a:pt x="571" y="759"/>
                </a:lnTo>
                <a:lnTo>
                  <a:pt x="475" y="853"/>
                </a:lnTo>
                <a:lnTo>
                  <a:pt x="381" y="996"/>
                </a:lnTo>
                <a:lnTo>
                  <a:pt x="381" y="20509"/>
                </a:lnTo>
                <a:lnTo>
                  <a:pt x="333" y="20367"/>
                </a:lnTo>
                <a:lnTo>
                  <a:pt x="333" y="1138"/>
                </a:lnTo>
                <a:lnTo>
                  <a:pt x="381" y="972"/>
                </a:lnTo>
                <a:lnTo>
                  <a:pt x="428" y="853"/>
                </a:lnTo>
                <a:lnTo>
                  <a:pt x="523" y="735"/>
                </a:lnTo>
                <a:lnTo>
                  <a:pt x="666" y="640"/>
                </a:lnTo>
                <a:lnTo>
                  <a:pt x="856" y="569"/>
                </a:lnTo>
                <a:lnTo>
                  <a:pt x="1094" y="498"/>
                </a:lnTo>
                <a:lnTo>
                  <a:pt x="1379" y="450"/>
                </a:lnTo>
                <a:lnTo>
                  <a:pt x="1712" y="403"/>
                </a:lnTo>
                <a:lnTo>
                  <a:pt x="2283" y="379"/>
                </a:lnTo>
                <a:lnTo>
                  <a:pt x="3140" y="332"/>
                </a:lnTo>
                <a:lnTo>
                  <a:pt x="5471" y="261"/>
                </a:lnTo>
                <a:lnTo>
                  <a:pt x="8183" y="213"/>
                </a:lnTo>
                <a:lnTo>
                  <a:pt x="10800" y="190"/>
                </a:lnTo>
                <a:close/>
                <a:moveTo>
                  <a:pt x="19316" y="379"/>
                </a:moveTo>
                <a:lnTo>
                  <a:pt x="19887" y="403"/>
                </a:lnTo>
                <a:lnTo>
                  <a:pt x="20220" y="450"/>
                </a:lnTo>
                <a:lnTo>
                  <a:pt x="20505" y="498"/>
                </a:lnTo>
                <a:lnTo>
                  <a:pt x="20744" y="569"/>
                </a:lnTo>
                <a:lnTo>
                  <a:pt x="20933" y="640"/>
                </a:lnTo>
                <a:lnTo>
                  <a:pt x="21076" y="735"/>
                </a:lnTo>
                <a:lnTo>
                  <a:pt x="21172" y="853"/>
                </a:lnTo>
                <a:lnTo>
                  <a:pt x="21219" y="972"/>
                </a:lnTo>
                <a:lnTo>
                  <a:pt x="21267" y="1138"/>
                </a:lnTo>
                <a:lnTo>
                  <a:pt x="21267" y="20367"/>
                </a:lnTo>
                <a:lnTo>
                  <a:pt x="21172" y="20651"/>
                </a:lnTo>
                <a:lnTo>
                  <a:pt x="21076" y="20770"/>
                </a:lnTo>
                <a:lnTo>
                  <a:pt x="20933" y="20865"/>
                </a:lnTo>
                <a:lnTo>
                  <a:pt x="20744" y="20960"/>
                </a:lnTo>
                <a:lnTo>
                  <a:pt x="20505" y="21007"/>
                </a:lnTo>
                <a:lnTo>
                  <a:pt x="20220" y="21078"/>
                </a:lnTo>
                <a:lnTo>
                  <a:pt x="19887" y="21102"/>
                </a:lnTo>
                <a:lnTo>
                  <a:pt x="18745" y="21197"/>
                </a:lnTo>
                <a:lnTo>
                  <a:pt x="16747" y="21292"/>
                </a:lnTo>
                <a:lnTo>
                  <a:pt x="15510" y="21339"/>
                </a:lnTo>
                <a:lnTo>
                  <a:pt x="14082" y="21387"/>
                </a:lnTo>
                <a:lnTo>
                  <a:pt x="12512" y="21410"/>
                </a:lnTo>
                <a:lnTo>
                  <a:pt x="9087" y="21410"/>
                </a:lnTo>
                <a:lnTo>
                  <a:pt x="7517" y="21387"/>
                </a:lnTo>
                <a:lnTo>
                  <a:pt x="6089" y="21339"/>
                </a:lnTo>
                <a:lnTo>
                  <a:pt x="4852" y="21292"/>
                </a:lnTo>
                <a:lnTo>
                  <a:pt x="2854" y="21197"/>
                </a:lnTo>
                <a:lnTo>
                  <a:pt x="1712" y="21102"/>
                </a:lnTo>
                <a:lnTo>
                  <a:pt x="1379" y="21078"/>
                </a:lnTo>
                <a:lnTo>
                  <a:pt x="1094" y="21007"/>
                </a:lnTo>
                <a:lnTo>
                  <a:pt x="903" y="20960"/>
                </a:lnTo>
                <a:lnTo>
                  <a:pt x="666" y="20865"/>
                </a:lnTo>
                <a:lnTo>
                  <a:pt x="523" y="20770"/>
                </a:lnTo>
                <a:lnTo>
                  <a:pt x="428" y="20651"/>
                </a:lnTo>
                <a:lnTo>
                  <a:pt x="381" y="20509"/>
                </a:lnTo>
                <a:lnTo>
                  <a:pt x="475" y="20651"/>
                </a:lnTo>
                <a:lnTo>
                  <a:pt x="571" y="20746"/>
                </a:lnTo>
                <a:lnTo>
                  <a:pt x="714" y="20841"/>
                </a:lnTo>
                <a:lnTo>
                  <a:pt x="903" y="20936"/>
                </a:lnTo>
                <a:lnTo>
                  <a:pt x="1142" y="21007"/>
                </a:lnTo>
                <a:lnTo>
                  <a:pt x="1427" y="21054"/>
                </a:lnTo>
                <a:lnTo>
                  <a:pt x="1712" y="21102"/>
                </a:lnTo>
                <a:lnTo>
                  <a:pt x="2854" y="21173"/>
                </a:lnTo>
                <a:lnTo>
                  <a:pt x="4852" y="21268"/>
                </a:lnTo>
                <a:lnTo>
                  <a:pt x="6089" y="21315"/>
                </a:lnTo>
                <a:lnTo>
                  <a:pt x="7517" y="21363"/>
                </a:lnTo>
                <a:lnTo>
                  <a:pt x="9087" y="21387"/>
                </a:lnTo>
                <a:lnTo>
                  <a:pt x="12512" y="21387"/>
                </a:lnTo>
                <a:lnTo>
                  <a:pt x="14082" y="21363"/>
                </a:lnTo>
                <a:lnTo>
                  <a:pt x="15510" y="21315"/>
                </a:lnTo>
                <a:lnTo>
                  <a:pt x="16747" y="21268"/>
                </a:lnTo>
                <a:lnTo>
                  <a:pt x="18745" y="21173"/>
                </a:lnTo>
                <a:lnTo>
                  <a:pt x="19887" y="21102"/>
                </a:lnTo>
                <a:lnTo>
                  <a:pt x="20220" y="21054"/>
                </a:lnTo>
                <a:lnTo>
                  <a:pt x="20458" y="21007"/>
                </a:lnTo>
                <a:lnTo>
                  <a:pt x="20696" y="20936"/>
                </a:lnTo>
                <a:lnTo>
                  <a:pt x="20886" y="20841"/>
                </a:lnTo>
                <a:lnTo>
                  <a:pt x="21029" y="20746"/>
                </a:lnTo>
                <a:lnTo>
                  <a:pt x="21124" y="20651"/>
                </a:lnTo>
                <a:lnTo>
                  <a:pt x="21219" y="20509"/>
                </a:lnTo>
                <a:lnTo>
                  <a:pt x="21219" y="996"/>
                </a:lnTo>
                <a:lnTo>
                  <a:pt x="21124" y="853"/>
                </a:lnTo>
                <a:lnTo>
                  <a:pt x="21029" y="759"/>
                </a:lnTo>
                <a:lnTo>
                  <a:pt x="20886" y="664"/>
                </a:lnTo>
                <a:lnTo>
                  <a:pt x="20696" y="593"/>
                </a:lnTo>
                <a:lnTo>
                  <a:pt x="20458" y="521"/>
                </a:lnTo>
                <a:lnTo>
                  <a:pt x="20220" y="474"/>
                </a:lnTo>
                <a:lnTo>
                  <a:pt x="19887" y="427"/>
                </a:lnTo>
                <a:lnTo>
                  <a:pt x="19316" y="379"/>
                </a:lnTo>
                <a:close/>
                <a:moveTo>
                  <a:pt x="10800" y="0"/>
                </a:moveTo>
                <a:lnTo>
                  <a:pt x="8135" y="24"/>
                </a:lnTo>
                <a:lnTo>
                  <a:pt x="5423" y="71"/>
                </a:lnTo>
                <a:lnTo>
                  <a:pt x="3092" y="142"/>
                </a:lnTo>
                <a:lnTo>
                  <a:pt x="2236" y="190"/>
                </a:lnTo>
                <a:lnTo>
                  <a:pt x="1618" y="237"/>
                </a:lnTo>
                <a:lnTo>
                  <a:pt x="1236" y="284"/>
                </a:lnTo>
                <a:lnTo>
                  <a:pt x="903" y="356"/>
                </a:lnTo>
                <a:lnTo>
                  <a:pt x="618" y="427"/>
                </a:lnTo>
                <a:lnTo>
                  <a:pt x="381" y="521"/>
                </a:lnTo>
                <a:lnTo>
                  <a:pt x="238" y="664"/>
                </a:lnTo>
                <a:lnTo>
                  <a:pt x="95" y="782"/>
                </a:lnTo>
                <a:lnTo>
                  <a:pt x="0" y="948"/>
                </a:lnTo>
                <a:lnTo>
                  <a:pt x="0" y="20557"/>
                </a:lnTo>
                <a:lnTo>
                  <a:pt x="95" y="20699"/>
                </a:lnTo>
                <a:lnTo>
                  <a:pt x="238" y="20865"/>
                </a:lnTo>
                <a:lnTo>
                  <a:pt x="428" y="20984"/>
                </a:lnTo>
                <a:lnTo>
                  <a:pt x="666" y="21078"/>
                </a:lnTo>
                <a:lnTo>
                  <a:pt x="951" y="21173"/>
                </a:lnTo>
                <a:lnTo>
                  <a:pt x="1284" y="21244"/>
                </a:lnTo>
                <a:lnTo>
                  <a:pt x="1618" y="21292"/>
                </a:lnTo>
                <a:lnTo>
                  <a:pt x="2807" y="21363"/>
                </a:lnTo>
                <a:lnTo>
                  <a:pt x="4805" y="21481"/>
                </a:lnTo>
                <a:lnTo>
                  <a:pt x="6089" y="21529"/>
                </a:lnTo>
                <a:lnTo>
                  <a:pt x="7517" y="21552"/>
                </a:lnTo>
                <a:lnTo>
                  <a:pt x="9087" y="21576"/>
                </a:lnTo>
                <a:lnTo>
                  <a:pt x="10800" y="21600"/>
                </a:lnTo>
                <a:lnTo>
                  <a:pt x="12512" y="21576"/>
                </a:lnTo>
                <a:lnTo>
                  <a:pt x="14082" y="21552"/>
                </a:lnTo>
                <a:lnTo>
                  <a:pt x="15510" y="21529"/>
                </a:lnTo>
                <a:lnTo>
                  <a:pt x="16795" y="21481"/>
                </a:lnTo>
                <a:lnTo>
                  <a:pt x="18793" y="21363"/>
                </a:lnTo>
                <a:lnTo>
                  <a:pt x="19982" y="21292"/>
                </a:lnTo>
                <a:lnTo>
                  <a:pt x="20315" y="21244"/>
                </a:lnTo>
                <a:lnTo>
                  <a:pt x="20648" y="21173"/>
                </a:lnTo>
                <a:lnTo>
                  <a:pt x="20933" y="21078"/>
                </a:lnTo>
                <a:lnTo>
                  <a:pt x="21172" y="20984"/>
                </a:lnTo>
                <a:lnTo>
                  <a:pt x="21362" y="20865"/>
                </a:lnTo>
                <a:lnTo>
                  <a:pt x="21505" y="20699"/>
                </a:lnTo>
                <a:lnTo>
                  <a:pt x="21600" y="20557"/>
                </a:lnTo>
                <a:lnTo>
                  <a:pt x="21600" y="948"/>
                </a:lnTo>
                <a:lnTo>
                  <a:pt x="21505" y="782"/>
                </a:lnTo>
                <a:lnTo>
                  <a:pt x="21409" y="664"/>
                </a:lnTo>
                <a:lnTo>
                  <a:pt x="21219" y="521"/>
                </a:lnTo>
                <a:lnTo>
                  <a:pt x="20981" y="427"/>
                </a:lnTo>
                <a:lnTo>
                  <a:pt x="20696" y="356"/>
                </a:lnTo>
                <a:lnTo>
                  <a:pt x="20363" y="284"/>
                </a:lnTo>
                <a:lnTo>
                  <a:pt x="19982" y="237"/>
                </a:lnTo>
                <a:lnTo>
                  <a:pt x="19363" y="190"/>
                </a:lnTo>
                <a:lnTo>
                  <a:pt x="18507" y="142"/>
                </a:lnTo>
                <a:lnTo>
                  <a:pt x="16176" y="71"/>
                </a:lnTo>
                <a:lnTo>
                  <a:pt x="13464" y="24"/>
                </a:lnTo>
                <a:lnTo>
                  <a:pt x="10800" y="0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241" name="Shape 241" descr="Shape 201"/>
          <p:cNvPicPr preferRelativeResize="0"/>
          <p:nvPr/>
        </p:nvPicPr>
        <p:blipFill rotWithShape="1">
          <a:blip r:embed="rId3">
            <a:alphaModFix/>
          </a:blip>
          <a:srcRect t="3418" b="1371"/>
          <a:stretch/>
        </p:blipFill>
        <p:spPr>
          <a:xfrm>
            <a:off x="3087199" y="1762125"/>
            <a:ext cx="2554001" cy="4391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Shape 242"/>
          <p:cNvCxnSpPr/>
          <p:nvPr/>
        </p:nvCxnSpPr>
        <p:spPr>
          <a:xfrm rot="10800000" flipH="1">
            <a:off x="1562100" y="4529849"/>
            <a:ext cx="1866901" cy="23101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Shape 243"/>
          <p:cNvSpPr txBox="1"/>
          <p:nvPr/>
        </p:nvSpPr>
        <p:spPr>
          <a:xfrm>
            <a:off x="1485825" y="4193775"/>
            <a:ext cx="1200300" cy="38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Links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44" name="Shape 244"/>
          <p:cNvCxnSpPr/>
          <p:nvPr/>
        </p:nvCxnSpPr>
        <p:spPr>
          <a:xfrm flipH="1">
            <a:off x="1266899" y="5267325"/>
            <a:ext cx="2124002" cy="9601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Shape 245"/>
          <p:cNvSpPr txBox="1"/>
          <p:nvPr/>
        </p:nvSpPr>
        <p:spPr>
          <a:xfrm>
            <a:off x="1143000" y="4925624"/>
            <a:ext cx="1552800" cy="38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Text message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46" name="Shape 246"/>
          <p:cNvCxnSpPr/>
          <p:nvPr/>
        </p:nvCxnSpPr>
        <p:spPr>
          <a:xfrm flipH="1">
            <a:off x="1409624" y="2724924"/>
            <a:ext cx="2143201" cy="18301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7" name="Shape 247"/>
          <p:cNvSpPr txBox="1"/>
          <p:nvPr/>
        </p:nvSpPr>
        <p:spPr>
          <a:xfrm>
            <a:off x="1319250" y="2401224"/>
            <a:ext cx="1200300" cy="38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 dirty="0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Image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48" name="Shape 248"/>
          <p:cNvCxnSpPr/>
          <p:nvPr/>
        </p:nvCxnSpPr>
        <p:spPr>
          <a:xfrm>
            <a:off x="5524499" y="3181350"/>
            <a:ext cx="1628702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Shape 249"/>
          <p:cNvSpPr txBox="1"/>
          <p:nvPr/>
        </p:nvSpPr>
        <p:spPr>
          <a:xfrm>
            <a:off x="6515100" y="2857649"/>
            <a:ext cx="1200300" cy="38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Cards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50" name="Shape 250"/>
          <p:cNvCxnSpPr/>
          <p:nvPr/>
        </p:nvCxnSpPr>
        <p:spPr>
          <a:xfrm>
            <a:off x="4633800" y="5534025"/>
            <a:ext cx="3738601" cy="19201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Shape 251"/>
          <p:cNvSpPr txBox="1"/>
          <p:nvPr/>
        </p:nvSpPr>
        <p:spPr>
          <a:xfrm>
            <a:off x="5921375" y="5220749"/>
            <a:ext cx="2775000" cy="38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Quick replies / Suggestions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52" name="Shape 252"/>
          <p:cNvCxnSpPr/>
          <p:nvPr/>
        </p:nvCxnSpPr>
        <p:spPr>
          <a:xfrm>
            <a:off x="5548350" y="3629025"/>
            <a:ext cx="1652701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Shape 253"/>
          <p:cNvSpPr txBox="1"/>
          <p:nvPr/>
        </p:nvSpPr>
        <p:spPr>
          <a:xfrm>
            <a:off x="6419850" y="3310013"/>
            <a:ext cx="1200300" cy="38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Arial"/>
              <a:buNone/>
            </a:pPr>
            <a:r>
              <a:rPr lang="en-US" sz="1400" b="1" u="none" strike="noStrike" cap="none">
                <a:solidFill>
                  <a:srgbClr val="2F384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Buttons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 idx="4294967295"/>
          </p:nvPr>
        </p:nvSpPr>
        <p:spPr>
          <a:xfrm>
            <a:off x="651500" y="158925"/>
            <a:ext cx="79518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ource Sans Pro"/>
              <a:buNone/>
            </a:pPr>
            <a:r>
              <a:rPr lang="en-US" sz="300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Levels of identifying needs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815700" y="3191599"/>
            <a:ext cx="2235708" cy="954883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solidFill>
            <a:srgbClr val="2F3848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2091300" y="3364224"/>
            <a:ext cx="1684502" cy="54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Category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815700" y="1572349"/>
            <a:ext cx="2235708" cy="954883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solidFill>
            <a:srgbClr val="2F3848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2148450" y="1744975"/>
            <a:ext cx="1684502" cy="54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Desire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808900" y="4810850"/>
            <a:ext cx="2235708" cy="954883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solidFill>
            <a:srgbClr val="2F3848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2091300" y="4945374"/>
            <a:ext cx="1684502" cy="54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Service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5" name="Shape 265"/>
          <p:cNvSpPr/>
          <p:nvPr/>
        </p:nvSpPr>
        <p:spPr>
          <a:xfrm rot="10800000">
            <a:off x="4175125" y="2017677"/>
            <a:ext cx="450615" cy="1543074"/>
          </a:xfrm>
          <a:custGeom>
            <a:avLst/>
            <a:gdLst/>
            <a:ahLst/>
            <a:cxnLst/>
            <a:rect l="0" t="0" r="0" b="0"/>
            <a:pathLst>
              <a:path w="21198" h="21600" extrusionOk="0">
                <a:moveTo>
                  <a:pt x="18734" y="0"/>
                </a:moveTo>
                <a:cubicBezTo>
                  <a:pt x="15613" y="1907"/>
                  <a:pt x="-402" y="7843"/>
                  <a:pt x="8" y="11443"/>
                </a:cubicBezTo>
                <a:cubicBezTo>
                  <a:pt x="419" y="15043"/>
                  <a:pt x="17667" y="19907"/>
                  <a:pt x="21198" y="21600"/>
                </a:cubicBez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 rot="10800000">
            <a:off x="4165599" y="3856077"/>
            <a:ext cx="460122" cy="1533473"/>
          </a:xfrm>
          <a:custGeom>
            <a:avLst/>
            <a:gdLst/>
            <a:ahLst/>
            <a:cxnLst/>
            <a:rect l="0" t="0" r="0" b="0"/>
            <a:pathLst>
              <a:path w="21198" h="21600" extrusionOk="0">
                <a:moveTo>
                  <a:pt x="18734" y="0"/>
                </a:moveTo>
                <a:cubicBezTo>
                  <a:pt x="15613" y="1907"/>
                  <a:pt x="-402" y="7843"/>
                  <a:pt x="8" y="11443"/>
                </a:cubicBezTo>
                <a:cubicBezTo>
                  <a:pt x="419" y="15043"/>
                  <a:pt x="17667" y="19907"/>
                  <a:pt x="21198" y="21600"/>
                </a:cubicBez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946148" y="1998649"/>
            <a:ext cx="741773" cy="3414224"/>
          </a:xfrm>
          <a:custGeom>
            <a:avLst/>
            <a:gdLst/>
            <a:ahLst/>
            <a:cxnLst/>
            <a:rect l="0" t="0" r="0" b="0"/>
            <a:pathLst>
              <a:path w="20267" h="20897" extrusionOk="0">
                <a:moveTo>
                  <a:pt x="18477" y="0"/>
                </a:moveTo>
                <a:cubicBezTo>
                  <a:pt x="15398" y="1788"/>
                  <a:pt x="44" y="7404"/>
                  <a:pt x="0" y="10727"/>
                </a:cubicBezTo>
                <a:cubicBezTo>
                  <a:pt x="-43" y="14050"/>
                  <a:pt x="14877" y="18277"/>
                  <a:pt x="18217" y="19938"/>
                </a:cubicBezTo>
                <a:cubicBezTo>
                  <a:pt x="21557" y="21600"/>
                  <a:pt x="19735" y="20570"/>
                  <a:pt x="20039" y="20696"/>
                </a:cubicBez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2790038" y="2633813"/>
            <a:ext cx="314401" cy="4512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14074"/>
                </a:moveTo>
                <a:lnTo>
                  <a:pt x="5400" y="140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074"/>
                </a:lnTo>
                <a:lnTo>
                  <a:pt x="21600" y="140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2833488" y="4253062"/>
            <a:ext cx="314401" cy="4512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14074"/>
                </a:moveTo>
                <a:lnTo>
                  <a:pt x="5400" y="140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074"/>
                </a:lnTo>
                <a:lnTo>
                  <a:pt x="21600" y="140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u="none" strike="noStrike" cap="none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5140299" y="1697363"/>
            <a:ext cx="30384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❏"/>
            </a:pPr>
            <a:r>
              <a:rPr lang="en-US" sz="2000" b="1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I’m hungry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❏"/>
            </a:pPr>
            <a:r>
              <a:rPr lang="en-US" sz="2000" b="1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 am bored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5083149" y="3198850"/>
            <a:ext cx="36702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❏"/>
            </a:pPr>
            <a:r>
              <a:rPr lang="en-US" sz="2000" b="1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 wanna eat pizza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❏"/>
            </a:pPr>
            <a:r>
              <a:rPr lang="en-US" sz="2000" b="1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 want to watch a movie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5140299" y="4897749"/>
            <a:ext cx="3784501" cy="75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❏"/>
            </a:pPr>
            <a:r>
              <a:rPr lang="en-US" sz="2000" b="1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Bring Pizza Hut bot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❏"/>
            </a:pPr>
            <a:r>
              <a:rPr lang="en-US" sz="2000" b="1" u="none" strike="noStrike" cap="none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Get me Cinemas chatbot</a:t>
            </a:r>
            <a:endParaRPr b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422058" y="2959761"/>
            <a:ext cx="8346600" cy="319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Source Sans Pro"/>
              <a:buNone/>
            </a:pPr>
            <a:r>
              <a:rPr lang="en-US" sz="680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Delta</a:t>
            </a:r>
            <a:endParaRPr sz="6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Source Sans Pro"/>
              <a:buNone/>
            </a:pPr>
            <a:r>
              <a:rPr lang="en-US" sz="6800" u="none" strike="noStrike" cap="none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Source Sans Pro"/>
              </a:rPr>
              <a:t>AI powered chatbot</a:t>
            </a:r>
            <a:endParaRPr sz="6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058176" y="626288"/>
            <a:ext cx="2399401" cy="2237373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8548"/>
                </a:lnTo>
                <a:lnTo>
                  <a:pt x="9000" y="18548"/>
                </a:lnTo>
                <a:lnTo>
                  <a:pt x="3693" y="21600"/>
                </a:lnTo>
                <a:lnTo>
                  <a:pt x="3600" y="18548"/>
                </a:lnTo>
                <a:lnTo>
                  <a:pt x="0" y="18548"/>
                </a:lnTo>
                <a:lnTo>
                  <a:pt x="0" y="10819"/>
                </a:lnTo>
                <a:close/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Shape 279"/>
          <p:cNvGrpSpPr/>
          <p:nvPr/>
        </p:nvGrpSpPr>
        <p:grpSpPr>
          <a:xfrm>
            <a:off x="1391061" y="974944"/>
            <a:ext cx="1733626" cy="1223896"/>
            <a:chOff x="0" y="0"/>
            <a:chExt cx="1733624" cy="1223895"/>
          </a:xfrm>
        </p:grpSpPr>
        <p:sp>
          <p:nvSpPr>
            <p:cNvPr id="280" name="Shape 280"/>
            <p:cNvSpPr/>
            <p:nvPr/>
          </p:nvSpPr>
          <p:spPr>
            <a:xfrm>
              <a:off x="0" y="0"/>
              <a:ext cx="1185397" cy="1131111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781" y="7276"/>
                  </a:moveTo>
                  <a:lnTo>
                    <a:pt x="11121" y="7313"/>
                  </a:lnTo>
                  <a:lnTo>
                    <a:pt x="11459" y="7351"/>
                  </a:lnTo>
                  <a:lnTo>
                    <a:pt x="11799" y="7427"/>
                  </a:lnTo>
                  <a:lnTo>
                    <a:pt x="12101" y="7540"/>
                  </a:lnTo>
                  <a:lnTo>
                    <a:pt x="12439" y="7691"/>
                  </a:lnTo>
                  <a:lnTo>
                    <a:pt x="12742" y="7879"/>
                  </a:lnTo>
                  <a:lnTo>
                    <a:pt x="13006" y="8067"/>
                  </a:lnTo>
                  <a:lnTo>
                    <a:pt x="13534" y="8595"/>
                  </a:lnTo>
                  <a:lnTo>
                    <a:pt x="13722" y="8859"/>
                  </a:lnTo>
                  <a:lnTo>
                    <a:pt x="13910" y="9160"/>
                  </a:lnTo>
                  <a:lnTo>
                    <a:pt x="14061" y="9500"/>
                  </a:lnTo>
                  <a:lnTo>
                    <a:pt x="14174" y="9801"/>
                  </a:lnTo>
                  <a:lnTo>
                    <a:pt x="14250" y="10140"/>
                  </a:lnTo>
                  <a:lnTo>
                    <a:pt x="14287" y="10480"/>
                  </a:lnTo>
                  <a:lnTo>
                    <a:pt x="14287" y="11157"/>
                  </a:lnTo>
                  <a:lnTo>
                    <a:pt x="14250" y="11460"/>
                  </a:lnTo>
                  <a:lnTo>
                    <a:pt x="14174" y="11799"/>
                  </a:lnTo>
                  <a:lnTo>
                    <a:pt x="14061" y="12137"/>
                  </a:lnTo>
                  <a:lnTo>
                    <a:pt x="13910" y="12440"/>
                  </a:lnTo>
                  <a:lnTo>
                    <a:pt x="13722" y="12741"/>
                  </a:lnTo>
                  <a:lnTo>
                    <a:pt x="13534" y="13043"/>
                  </a:lnTo>
                  <a:lnTo>
                    <a:pt x="13270" y="13307"/>
                  </a:lnTo>
                  <a:lnTo>
                    <a:pt x="13006" y="13533"/>
                  </a:lnTo>
                  <a:lnTo>
                    <a:pt x="12742" y="13759"/>
                  </a:lnTo>
                  <a:lnTo>
                    <a:pt x="12439" y="13909"/>
                  </a:lnTo>
                  <a:lnTo>
                    <a:pt x="12101" y="14060"/>
                  </a:lnTo>
                  <a:lnTo>
                    <a:pt x="11799" y="14173"/>
                  </a:lnTo>
                  <a:lnTo>
                    <a:pt x="11459" y="14249"/>
                  </a:lnTo>
                  <a:lnTo>
                    <a:pt x="11121" y="14287"/>
                  </a:lnTo>
                  <a:lnTo>
                    <a:pt x="10781" y="14324"/>
                  </a:lnTo>
                  <a:lnTo>
                    <a:pt x="10442" y="14287"/>
                  </a:lnTo>
                  <a:lnTo>
                    <a:pt x="10102" y="14249"/>
                  </a:lnTo>
                  <a:lnTo>
                    <a:pt x="9801" y="14173"/>
                  </a:lnTo>
                  <a:lnTo>
                    <a:pt x="9462" y="14060"/>
                  </a:lnTo>
                  <a:lnTo>
                    <a:pt x="9161" y="13909"/>
                  </a:lnTo>
                  <a:lnTo>
                    <a:pt x="8858" y="13759"/>
                  </a:lnTo>
                  <a:lnTo>
                    <a:pt x="8557" y="13533"/>
                  </a:lnTo>
                  <a:lnTo>
                    <a:pt x="8293" y="13307"/>
                  </a:lnTo>
                  <a:lnTo>
                    <a:pt x="8066" y="13043"/>
                  </a:lnTo>
                  <a:lnTo>
                    <a:pt x="7841" y="12741"/>
                  </a:lnTo>
                  <a:lnTo>
                    <a:pt x="7690" y="12440"/>
                  </a:lnTo>
                  <a:lnTo>
                    <a:pt x="7539" y="12137"/>
                  </a:lnTo>
                  <a:lnTo>
                    <a:pt x="7426" y="11799"/>
                  </a:lnTo>
                  <a:lnTo>
                    <a:pt x="7350" y="11460"/>
                  </a:lnTo>
                  <a:lnTo>
                    <a:pt x="7275" y="11157"/>
                  </a:lnTo>
                  <a:lnTo>
                    <a:pt x="7275" y="10480"/>
                  </a:lnTo>
                  <a:lnTo>
                    <a:pt x="7426" y="9801"/>
                  </a:lnTo>
                  <a:lnTo>
                    <a:pt x="7539" y="9500"/>
                  </a:lnTo>
                  <a:lnTo>
                    <a:pt x="7690" y="9160"/>
                  </a:lnTo>
                  <a:lnTo>
                    <a:pt x="7841" y="8859"/>
                  </a:lnTo>
                  <a:lnTo>
                    <a:pt x="8066" y="8595"/>
                  </a:lnTo>
                  <a:lnTo>
                    <a:pt x="8293" y="8331"/>
                  </a:lnTo>
                  <a:lnTo>
                    <a:pt x="8557" y="8067"/>
                  </a:lnTo>
                  <a:lnTo>
                    <a:pt x="8858" y="7879"/>
                  </a:lnTo>
                  <a:lnTo>
                    <a:pt x="9161" y="7691"/>
                  </a:lnTo>
                  <a:lnTo>
                    <a:pt x="9462" y="7540"/>
                  </a:lnTo>
                  <a:lnTo>
                    <a:pt x="9801" y="7427"/>
                  </a:lnTo>
                  <a:lnTo>
                    <a:pt x="10102" y="7351"/>
                  </a:lnTo>
                  <a:lnTo>
                    <a:pt x="10442" y="7313"/>
                  </a:lnTo>
                  <a:lnTo>
                    <a:pt x="10781" y="7276"/>
                  </a:lnTo>
                  <a:close/>
                  <a:moveTo>
                    <a:pt x="10027" y="0"/>
                  </a:moveTo>
                  <a:lnTo>
                    <a:pt x="9838" y="39"/>
                  </a:lnTo>
                  <a:lnTo>
                    <a:pt x="9650" y="76"/>
                  </a:lnTo>
                  <a:lnTo>
                    <a:pt x="9462" y="188"/>
                  </a:lnTo>
                  <a:lnTo>
                    <a:pt x="9311" y="303"/>
                  </a:lnTo>
                  <a:lnTo>
                    <a:pt x="9161" y="452"/>
                  </a:lnTo>
                  <a:lnTo>
                    <a:pt x="9047" y="603"/>
                  </a:lnTo>
                  <a:lnTo>
                    <a:pt x="8971" y="792"/>
                  </a:lnTo>
                  <a:lnTo>
                    <a:pt x="8934" y="980"/>
                  </a:lnTo>
                  <a:lnTo>
                    <a:pt x="8670" y="3204"/>
                  </a:lnTo>
                  <a:lnTo>
                    <a:pt x="8218" y="3355"/>
                  </a:lnTo>
                  <a:lnTo>
                    <a:pt x="7765" y="3544"/>
                  </a:lnTo>
                  <a:lnTo>
                    <a:pt x="7350" y="3732"/>
                  </a:lnTo>
                  <a:lnTo>
                    <a:pt x="6937" y="3959"/>
                  </a:lnTo>
                  <a:lnTo>
                    <a:pt x="5165" y="2564"/>
                  </a:lnTo>
                  <a:lnTo>
                    <a:pt x="4976" y="2451"/>
                  </a:lnTo>
                  <a:lnTo>
                    <a:pt x="4788" y="2375"/>
                  </a:lnTo>
                  <a:lnTo>
                    <a:pt x="4598" y="2337"/>
                  </a:lnTo>
                  <a:lnTo>
                    <a:pt x="4222" y="2337"/>
                  </a:lnTo>
                  <a:lnTo>
                    <a:pt x="3996" y="2412"/>
                  </a:lnTo>
                  <a:lnTo>
                    <a:pt x="3845" y="2527"/>
                  </a:lnTo>
                  <a:lnTo>
                    <a:pt x="3694" y="2639"/>
                  </a:lnTo>
                  <a:lnTo>
                    <a:pt x="2488" y="3845"/>
                  </a:lnTo>
                  <a:lnTo>
                    <a:pt x="2413" y="4034"/>
                  </a:lnTo>
                  <a:lnTo>
                    <a:pt x="2337" y="4223"/>
                  </a:lnTo>
                  <a:lnTo>
                    <a:pt x="2300" y="4411"/>
                  </a:lnTo>
                  <a:lnTo>
                    <a:pt x="2300" y="4636"/>
                  </a:lnTo>
                  <a:lnTo>
                    <a:pt x="2337" y="4825"/>
                  </a:lnTo>
                  <a:lnTo>
                    <a:pt x="2413" y="5015"/>
                  </a:lnTo>
                  <a:lnTo>
                    <a:pt x="2525" y="5164"/>
                  </a:lnTo>
                  <a:lnTo>
                    <a:pt x="3921" y="6936"/>
                  </a:lnTo>
                  <a:lnTo>
                    <a:pt x="3694" y="7351"/>
                  </a:lnTo>
                  <a:lnTo>
                    <a:pt x="3505" y="7803"/>
                  </a:lnTo>
                  <a:lnTo>
                    <a:pt x="3354" y="8256"/>
                  </a:lnTo>
                  <a:lnTo>
                    <a:pt x="3204" y="8708"/>
                  </a:lnTo>
                  <a:lnTo>
                    <a:pt x="980" y="8935"/>
                  </a:lnTo>
                  <a:lnTo>
                    <a:pt x="792" y="9009"/>
                  </a:lnTo>
                  <a:lnTo>
                    <a:pt x="604" y="9085"/>
                  </a:lnTo>
                  <a:lnTo>
                    <a:pt x="414" y="9197"/>
                  </a:lnTo>
                  <a:lnTo>
                    <a:pt x="264" y="9311"/>
                  </a:lnTo>
                  <a:lnTo>
                    <a:pt x="151" y="9500"/>
                  </a:lnTo>
                  <a:lnTo>
                    <a:pt x="76" y="9651"/>
                  </a:lnTo>
                  <a:lnTo>
                    <a:pt x="0" y="9876"/>
                  </a:lnTo>
                  <a:lnTo>
                    <a:pt x="0" y="11761"/>
                  </a:lnTo>
                  <a:lnTo>
                    <a:pt x="151" y="12137"/>
                  </a:lnTo>
                  <a:lnTo>
                    <a:pt x="264" y="12289"/>
                  </a:lnTo>
                  <a:lnTo>
                    <a:pt x="414" y="12440"/>
                  </a:lnTo>
                  <a:lnTo>
                    <a:pt x="604" y="12553"/>
                  </a:lnTo>
                  <a:lnTo>
                    <a:pt x="792" y="12628"/>
                  </a:lnTo>
                  <a:lnTo>
                    <a:pt x="980" y="12665"/>
                  </a:lnTo>
                  <a:lnTo>
                    <a:pt x="3204" y="12929"/>
                  </a:lnTo>
                  <a:lnTo>
                    <a:pt x="3354" y="13381"/>
                  </a:lnTo>
                  <a:lnTo>
                    <a:pt x="3505" y="13797"/>
                  </a:lnTo>
                  <a:lnTo>
                    <a:pt x="3694" y="14249"/>
                  </a:lnTo>
                  <a:lnTo>
                    <a:pt x="3921" y="14664"/>
                  </a:lnTo>
                  <a:lnTo>
                    <a:pt x="2525" y="16436"/>
                  </a:lnTo>
                  <a:lnTo>
                    <a:pt x="2413" y="16624"/>
                  </a:lnTo>
                  <a:lnTo>
                    <a:pt x="2337" y="16812"/>
                  </a:lnTo>
                  <a:lnTo>
                    <a:pt x="2300" y="17001"/>
                  </a:lnTo>
                  <a:lnTo>
                    <a:pt x="2300" y="17189"/>
                  </a:lnTo>
                  <a:lnTo>
                    <a:pt x="2337" y="17377"/>
                  </a:lnTo>
                  <a:lnTo>
                    <a:pt x="2413" y="17566"/>
                  </a:lnTo>
                  <a:lnTo>
                    <a:pt x="2488" y="17755"/>
                  </a:lnTo>
                  <a:lnTo>
                    <a:pt x="3845" y="19112"/>
                  </a:lnTo>
                  <a:lnTo>
                    <a:pt x="3996" y="19188"/>
                  </a:lnTo>
                  <a:lnTo>
                    <a:pt x="4222" y="19262"/>
                  </a:lnTo>
                  <a:lnTo>
                    <a:pt x="4410" y="19300"/>
                  </a:lnTo>
                  <a:lnTo>
                    <a:pt x="4598" y="19300"/>
                  </a:lnTo>
                  <a:lnTo>
                    <a:pt x="4788" y="19225"/>
                  </a:lnTo>
                  <a:lnTo>
                    <a:pt x="5165" y="19073"/>
                  </a:lnTo>
                  <a:lnTo>
                    <a:pt x="6937" y="17680"/>
                  </a:lnTo>
                  <a:lnTo>
                    <a:pt x="7350" y="17868"/>
                  </a:lnTo>
                  <a:lnTo>
                    <a:pt x="7765" y="18093"/>
                  </a:lnTo>
                  <a:lnTo>
                    <a:pt x="8670" y="18396"/>
                  </a:lnTo>
                  <a:lnTo>
                    <a:pt x="8934" y="20620"/>
                  </a:lnTo>
                  <a:lnTo>
                    <a:pt x="8971" y="20808"/>
                  </a:lnTo>
                  <a:lnTo>
                    <a:pt x="9047" y="20997"/>
                  </a:lnTo>
                  <a:lnTo>
                    <a:pt x="9161" y="21185"/>
                  </a:lnTo>
                  <a:lnTo>
                    <a:pt x="9311" y="21336"/>
                  </a:lnTo>
                  <a:lnTo>
                    <a:pt x="9462" y="21449"/>
                  </a:lnTo>
                  <a:lnTo>
                    <a:pt x="9838" y="21600"/>
                  </a:lnTo>
                  <a:lnTo>
                    <a:pt x="11723" y="21600"/>
                  </a:lnTo>
                  <a:lnTo>
                    <a:pt x="11950" y="21524"/>
                  </a:lnTo>
                  <a:lnTo>
                    <a:pt x="12101" y="21449"/>
                  </a:lnTo>
                  <a:lnTo>
                    <a:pt x="12289" y="21336"/>
                  </a:lnTo>
                  <a:lnTo>
                    <a:pt x="12402" y="21185"/>
                  </a:lnTo>
                  <a:lnTo>
                    <a:pt x="12515" y="20997"/>
                  </a:lnTo>
                  <a:lnTo>
                    <a:pt x="12590" y="20808"/>
                  </a:lnTo>
                  <a:lnTo>
                    <a:pt x="12629" y="20620"/>
                  </a:lnTo>
                  <a:lnTo>
                    <a:pt x="12891" y="18396"/>
                  </a:lnTo>
                  <a:lnTo>
                    <a:pt x="13345" y="18245"/>
                  </a:lnTo>
                  <a:lnTo>
                    <a:pt x="13798" y="18093"/>
                  </a:lnTo>
                  <a:lnTo>
                    <a:pt x="14250" y="17868"/>
                  </a:lnTo>
                  <a:lnTo>
                    <a:pt x="14663" y="17680"/>
                  </a:lnTo>
                  <a:lnTo>
                    <a:pt x="16435" y="19073"/>
                  </a:lnTo>
                  <a:lnTo>
                    <a:pt x="16587" y="19149"/>
                  </a:lnTo>
                  <a:lnTo>
                    <a:pt x="16963" y="19300"/>
                  </a:lnTo>
                  <a:lnTo>
                    <a:pt x="17190" y="19300"/>
                  </a:lnTo>
                  <a:lnTo>
                    <a:pt x="17378" y="19262"/>
                  </a:lnTo>
                  <a:lnTo>
                    <a:pt x="17567" y="19188"/>
                  </a:lnTo>
                  <a:lnTo>
                    <a:pt x="17755" y="19112"/>
                  </a:lnTo>
                  <a:lnTo>
                    <a:pt x="18962" y="17905"/>
                  </a:lnTo>
                  <a:lnTo>
                    <a:pt x="19075" y="17755"/>
                  </a:lnTo>
                  <a:lnTo>
                    <a:pt x="19187" y="17566"/>
                  </a:lnTo>
                  <a:lnTo>
                    <a:pt x="19226" y="17377"/>
                  </a:lnTo>
                  <a:lnTo>
                    <a:pt x="19263" y="17189"/>
                  </a:lnTo>
                  <a:lnTo>
                    <a:pt x="19263" y="17001"/>
                  </a:lnTo>
                  <a:lnTo>
                    <a:pt x="19226" y="16812"/>
                  </a:lnTo>
                  <a:lnTo>
                    <a:pt x="19150" y="16624"/>
                  </a:lnTo>
                  <a:lnTo>
                    <a:pt x="19036" y="16436"/>
                  </a:lnTo>
                  <a:lnTo>
                    <a:pt x="17642" y="14664"/>
                  </a:lnTo>
                  <a:lnTo>
                    <a:pt x="17868" y="14249"/>
                  </a:lnTo>
                  <a:lnTo>
                    <a:pt x="18056" y="13797"/>
                  </a:lnTo>
                  <a:lnTo>
                    <a:pt x="18246" y="13381"/>
                  </a:lnTo>
                  <a:lnTo>
                    <a:pt x="18359" y="12929"/>
                  </a:lnTo>
                  <a:lnTo>
                    <a:pt x="20620" y="12665"/>
                  </a:lnTo>
                  <a:lnTo>
                    <a:pt x="20808" y="12628"/>
                  </a:lnTo>
                  <a:lnTo>
                    <a:pt x="20996" y="12553"/>
                  </a:lnTo>
                  <a:lnTo>
                    <a:pt x="21148" y="12440"/>
                  </a:lnTo>
                  <a:lnTo>
                    <a:pt x="21299" y="12289"/>
                  </a:lnTo>
                  <a:lnTo>
                    <a:pt x="21412" y="12137"/>
                  </a:lnTo>
                  <a:lnTo>
                    <a:pt x="21524" y="11949"/>
                  </a:lnTo>
                  <a:lnTo>
                    <a:pt x="21563" y="11761"/>
                  </a:lnTo>
                  <a:lnTo>
                    <a:pt x="21600" y="11535"/>
                  </a:lnTo>
                  <a:lnTo>
                    <a:pt x="21600" y="10065"/>
                  </a:lnTo>
                  <a:lnTo>
                    <a:pt x="21563" y="9876"/>
                  </a:lnTo>
                  <a:lnTo>
                    <a:pt x="21524" y="9651"/>
                  </a:lnTo>
                  <a:lnTo>
                    <a:pt x="21412" y="9500"/>
                  </a:lnTo>
                  <a:lnTo>
                    <a:pt x="21299" y="9311"/>
                  </a:lnTo>
                  <a:lnTo>
                    <a:pt x="21148" y="9197"/>
                  </a:lnTo>
                  <a:lnTo>
                    <a:pt x="20996" y="9085"/>
                  </a:lnTo>
                  <a:lnTo>
                    <a:pt x="20808" y="9009"/>
                  </a:lnTo>
                  <a:lnTo>
                    <a:pt x="20620" y="8935"/>
                  </a:lnTo>
                  <a:lnTo>
                    <a:pt x="18359" y="8708"/>
                  </a:lnTo>
                  <a:lnTo>
                    <a:pt x="18246" y="8256"/>
                  </a:lnTo>
                  <a:lnTo>
                    <a:pt x="18056" y="7803"/>
                  </a:lnTo>
                  <a:lnTo>
                    <a:pt x="17868" y="7351"/>
                  </a:lnTo>
                  <a:lnTo>
                    <a:pt x="17642" y="6936"/>
                  </a:lnTo>
                  <a:lnTo>
                    <a:pt x="19036" y="5164"/>
                  </a:lnTo>
                  <a:lnTo>
                    <a:pt x="19150" y="5015"/>
                  </a:lnTo>
                  <a:lnTo>
                    <a:pt x="19226" y="4825"/>
                  </a:lnTo>
                  <a:lnTo>
                    <a:pt x="19263" y="4636"/>
                  </a:lnTo>
                  <a:lnTo>
                    <a:pt x="19263" y="4411"/>
                  </a:lnTo>
                  <a:lnTo>
                    <a:pt x="19226" y="4223"/>
                  </a:lnTo>
                  <a:lnTo>
                    <a:pt x="19187" y="4034"/>
                  </a:lnTo>
                  <a:lnTo>
                    <a:pt x="19075" y="3845"/>
                  </a:lnTo>
                  <a:lnTo>
                    <a:pt x="18962" y="3695"/>
                  </a:lnTo>
                  <a:lnTo>
                    <a:pt x="17906" y="2639"/>
                  </a:lnTo>
                  <a:lnTo>
                    <a:pt x="17755" y="2527"/>
                  </a:lnTo>
                  <a:lnTo>
                    <a:pt x="17567" y="2412"/>
                  </a:lnTo>
                  <a:lnTo>
                    <a:pt x="17378" y="2337"/>
                  </a:lnTo>
                  <a:lnTo>
                    <a:pt x="16963" y="2337"/>
                  </a:lnTo>
                  <a:lnTo>
                    <a:pt x="16775" y="2375"/>
                  </a:lnTo>
                  <a:lnTo>
                    <a:pt x="16587" y="2451"/>
                  </a:lnTo>
                  <a:lnTo>
                    <a:pt x="16435" y="2564"/>
                  </a:lnTo>
                  <a:lnTo>
                    <a:pt x="14663" y="3959"/>
                  </a:lnTo>
                  <a:lnTo>
                    <a:pt x="14250" y="3732"/>
                  </a:lnTo>
                  <a:lnTo>
                    <a:pt x="13345" y="3355"/>
                  </a:lnTo>
                  <a:lnTo>
                    <a:pt x="12891" y="3204"/>
                  </a:lnTo>
                  <a:lnTo>
                    <a:pt x="12629" y="980"/>
                  </a:lnTo>
                  <a:lnTo>
                    <a:pt x="12590" y="792"/>
                  </a:lnTo>
                  <a:lnTo>
                    <a:pt x="12515" y="603"/>
                  </a:lnTo>
                  <a:lnTo>
                    <a:pt x="12402" y="452"/>
                  </a:lnTo>
                  <a:lnTo>
                    <a:pt x="12289" y="303"/>
                  </a:lnTo>
                  <a:lnTo>
                    <a:pt x="12101" y="188"/>
                  </a:lnTo>
                  <a:lnTo>
                    <a:pt x="11950" y="76"/>
                  </a:lnTo>
                  <a:lnTo>
                    <a:pt x="11723" y="39"/>
                  </a:lnTo>
                  <a:lnTo>
                    <a:pt x="11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059182" y="580386"/>
              <a:ext cx="674442" cy="643509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10670" y="6226"/>
                  </a:moveTo>
                  <a:lnTo>
                    <a:pt x="11131" y="6294"/>
                  </a:lnTo>
                  <a:lnTo>
                    <a:pt x="11595" y="6294"/>
                  </a:lnTo>
                  <a:lnTo>
                    <a:pt x="11994" y="6427"/>
                  </a:lnTo>
                  <a:lnTo>
                    <a:pt x="12458" y="6560"/>
                  </a:lnTo>
                  <a:lnTo>
                    <a:pt x="12854" y="6758"/>
                  </a:lnTo>
                  <a:lnTo>
                    <a:pt x="13252" y="6956"/>
                  </a:lnTo>
                  <a:lnTo>
                    <a:pt x="13651" y="7222"/>
                  </a:lnTo>
                  <a:lnTo>
                    <a:pt x="13982" y="7553"/>
                  </a:lnTo>
                  <a:lnTo>
                    <a:pt x="14313" y="7819"/>
                  </a:lnTo>
                  <a:lnTo>
                    <a:pt x="14576" y="8215"/>
                  </a:lnTo>
                  <a:lnTo>
                    <a:pt x="14777" y="8546"/>
                  </a:lnTo>
                  <a:lnTo>
                    <a:pt x="14975" y="8944"/>
                  </a:lnTo>
                  <a:lnTo>
                    <a:pt x="15173" y="9340"/>
                  </a:lnTo>
                  <a:lnTo>
                    <a:pt x="15241" y="9804"/>
                  </a:lnTo>
                  <a:lnTo>
                    <a:pt x="15306" y="10203"/>
                  </a:lnTo>
                  <a:lnTo>
                    <a:pt x="15374" y="10667"/>
                  </a:lnTo>
                  <a:lnTo>
                    <a:pt x="15374" y="11063"/>
                  </a:lnTo>
                  <a:lnTo>
                    <a:pt x="15306" y="11527"/>
                  </a:lnTo>
                  <a:lnTo>
                    <a:pt x="15241" y="11991"/>
                  </a:lnTo>
                  <a:lnTo>
                    <a:pt x="15108" y="12390"/>
                  </a:lnTo>
                  <a:lnTo>
                    <a:pt x="14910" y="12854"/>
                  </a:lnTo>
                  <a:lnTo>
                    <a:pt x="14644" y="13250"/>
                  </a:lnTo>
                  <a:lnTo>
                    <a:pt x="14378" y="13581"/>
                  </a:lnTo>
                  <a:lnTo>
                    <a:pt x="14115" y="13980"/>
                  </a:lnTo>
                  <a:lnTo>
                    <a:pt x="13781" y="14245"/>
                  </a:lnTo>
                  <a:lnTo>
                    <a:pt x="13450" y="14509"/>
                  </a:lnTo>
                  <a:lnTo>
                    <a:pt x="13054" y="14774"/>
                  </a:lnTo>
                  <a:lnTo>
                    <a:pt x="12656" y="14972"/>
                  </a:lnTo>
                  <a:lnTo>
                    <a:pt x="12260" y="15105"/>
                  </a:lnTo>
                  <a:lnTo>
                    <a:pt x="11861" y="15238"/>
                  </a:lnTo>
                  <a:lnTo>
                    <a:pt x="11397" y="15303"/>
                  </a:lnTo>
                  <a:lnTo>
                    <a:pt x="11001" y="15371"/>
                  </a:lnTo>
                  <a:lnTo>
                    <a:pt x="10537" y="15303"/>
                  </a:lnTo>
                  <a:lnTo>
                    <a:pt x="10073" y="15303"/>
                  </a:lnTo>
                  <a:lnTo>
                    <a:pt x="9674" y="15173"/>
                  </a:lnTo>
                  <a:lnTo>
                    <a:pt x="9210" y="15040"/>
                  </a:lnTo>
                  <a:lnTo>
                    <a:pt x="8814" y="14839"/>
                  </a:lnTo>
                  <a:lnTo>
                    <a:pt x="8415" y="14641"/>
                  </a:lnTo>
                  <a:lnTo>
                    <a:pt x="8019" y="14376"/>
                  </a:lnTo>
                  <a:lnTo>
                    <a:pt x="7686" y="14045"/>
                  </a:lnTo>
                  <a:lnTo>
                    <a:pt x="7355" y="13781"/>
                  </a:lnTo>
                  <a:lnTo>
                    <a:pt x="7091" y="13383"/>
                  </a:lnTo>
                  <a:lnTo>
                    <a:pt x="6891" y="13052"/>
                  </a:lnTo>
                  <a:lnTo>
                    <a:pt x="6693" y="12653"/>
                  </a:lnTo>
                  <a:lnTo>
                    <a:pt x="6495" y="12257"/>
                  </a:lnTo>
                  <a:lnTo>
                    <a:pt x="6427" y="11793"/>
                  </a:lnTo>
                  <a:lnTo>
                    <a:pt x="6297" y="11394"/>
                  </a:lnTo>
                  <a:lnTo>
                    <a:pt x="6297" y="10534"/>
                  </a:lnTo>
                  <a:lnTo>
                    <a:pt x="6427" y="9606"/>
                  </a:lnTo>
                  <a:lnTo>
                    <a:pt x="6560" y="9208"/>
                  </a:lnTo>
                  <a:lnTo>
                    <a:pt x="6761" y="8744"/>
                  </a:lnTo>
                  <a:lnTo>
                    <a:pt x="7024" y="8348"/>
                  </a:lnTo>
                  <a:lnTo>
                    <a:pt x="7290" y="8017"/>
                  </a:lnTo>
                  <a:lnTo>
                    <a:pt x="7555" y="7618"/>
                  </a:lnTo>
                  <a:lnTo>
                    <a:pt x="7886" y="7355"/>
                  </a:lnTo>
                  <a:lnTo>
                    <a:pt x="8217" y="7089"/>
                  </a:lnTo>
                  <a:lnTo>
                    <a:pt x="8613" y="6823"/>
                  </a:lnTo>
                  <a:lnTo>
                    <a:pt x="9012" y="6625"/>
                  </a:lnTo>
                  <a:lnTo>
                    <a:pt x="9408" y="6492"/>
                  </a:lnTo>
                  <a:lnTo>
                    <a:pt x="9807" y="6359"/>
                  </a:lnTo>
                  <a:lnTo>
                    <a:pt x="10271" y="6294"/>
                  </a:lnTo>
                  <a:lnTo>
                    <a:pt x="10670" y="6226"/>
                  </a:lnTo>
                  <a:close/>
                  <a:moveTo>
                    <a:pt x="8282" y="0"/>
                  </a:moveTo>
                  <a:lnTo>
                    <a:pt x="8084" y="65"/>
                  </a:lnTo>
                  <a:lnTo>
                    <a:pt x="6628" y="529"/>
                  </a:lnTo>
                  <a:lnTo>
                    <a:pt x="6427" y="594"/>
                  </a:lnTo>
                  <a:lnTo>
                    <a:pt x="6229" y="727"/>
                  </a:lnTo>
                  <a:lnTo>
                    <a:pt x="5963" y="1058"/>
                  </a:lnTo>
                  <a:lnTo>
                    <a:pt x="5833" y="1457"/>
                  </a:lnTo>
                  <a:lnTo>
                    <a:pt x="5833" y="1853"/>
                  </a:lnTo>
                  <a:lnTo>
                    <a:pt x="6495" y="4967"/>
                  </a:lnTo>
                  <a:lnTo>
                    <a:pt x="6031" y="5298"/>
                  </a:lnTo>
                  <a:lnTo>
                    <a:pt x="5632" y="5697"/>
                  </a:lnTo>
                  <a:lnTo>
                    <a:pt x="2718" y="4571"/>
                  </a:lnTo>
                  <a:lnTo>
                    <a:pt x="2518" y="4571"/>
                  </a:lnTo>
                  <a:lnTo>
                    <a:pt x="2254" y="4503"/>
                  </a:lnTo>
                  <a:lnTo>
                    <a:pt x="1856" y="4636"/>
                  </a:lnTo>
                  <a:lnTo>
                    <a:pt x="1525" y="4837"/>
                  </a:lnTo>
                  <a:lnTo>
                    <a:pt x="1392" y="4967"/>
                  </a:lnTo>
                  <a:lnTo>
                    <a:pt x="1259" y="5168"/>
                  </a:lnTo>
                  <a:lnTo>
                    <a:pt x="597" y="6492"/>
                  </a:lnTo>
                  <a:lnTo>
                    <a:pt x="532" y="6690"/>
                  </a:lnTo>
                  <a:lnTo>
                    <a:pt x="464" y="6891"/>
                  </a:lnTo>
                  <a:lnTo>
                    <a:pt x="532" y="7355"/>
                  </a:lnTo>
                  <a:lnTo>
                    <a:pt x="665" y="7686"/>
                  </a:lnTo>
                  <a:lnTo>
                    <a:pt x="795" y="7884"/>
                  </a:lnTo>
                  <a:lnTo>
                    <a:pt x="996" y="8017"/>
                  </a:lnTo>
                  <a:lnTo>
                    <a:pt x="3646" y="9739"/>
                  </a:lnTo>
                  <a:lnTo>
                    <a:pt x="3578" y="10268"/>
                  </a:lnTo>
                  <a:lnTo>
                    <a:pt x="3513" y="10865"/>
                  </a:lnTo>
                  <a:lnTo>
                    <a:pt x="665" y="12189"/>
                  </a:lnTo>
                  <a:lnTo>
                    <a:pt x="532" y="12257"/>
                  </a:lnTo>
                  <a:lnTo>
                    <a:pt x="334" y="12390"/>
                  </a:lnTo>
                  <a:lnTo>
                    <a:pt x="133" y="12786"/>
                  </a:lnTo>
                  <a:lnTo>
                    <a:pt x="0" y="13185"/>
                  </a:lnTo>
                  <a:lnTo>
                    <a:pt x="68" y="13383"/>
                  </a:lnTo>
                  <a:lnTo>
                    <a:pt x="68" y="13581"/>
                  </a:lnTo>
                  <a:lnTo>
                    <a:pt x="597" y="15040"/>
                  </a:lnTo>
                  <a:lnTo>
                    <a:pt x="665" y="15173"/>
                  </a:lnTo>
                  <a:lnTo>
                    <a:pt x="795" y="15371"/>
                  </a:lnTo>
                  <a:lnTo>
                    <a:pt x="1061" y="15634"/>
                  </a:lnTo>
                  <a:lnTo>
                    <a:pt x="1460" y="15767"/>
                  </a:lnTo>
                  <a:lnTo>
                    <a:pt x="1856" y="15767"/>
                  </a:lnTo>
                  <a:lnTo>
                    <a:pt x="4970" y="15105"/>
                  </a:lnTo>
                  <a:lnTo>
                    <a:pt x="5301" y="15569"/>
                  </a:lnTo>
                  <a:lnTo>
                    <a:pt x="5700" y="15968"/>
                  </a:lnTo>
                  <a:lnTo>
                    <a:pt x="4639" y="18950"/>
                  </a:lnTo>
                  <a:lnTo>
                    <a:pt x="4574" y="19148"/>
                  </a:lnTo>
                  <a:lnTo>
                    <a:pt x="4574" y="19346"/>
                  </a:lnTo>
                  <a:lnTo>
                    <a:pt x="4639" y="19744"/>
                  </a:lnTo>
                  <a:lnTo>
                    <a:pt x="4837" y="20075"/>
                  </a:lnTo>
                  <a:lnTo>
                    <a:pt x="5038" y="20208"/>
                  </a:lnTo>
                  <a:lnTo>
                    <a:pt x="5168" y="20341"/>
                  </a:lnTo>
                  <a:lnTo>
                    <a:pt x="6560" y="21003"/>
                  </a:lnTo>
                  <a:lnTo>
                    <a:pt x="6761" y="21136"/>
                  </a:lnTo>
                  <a:lnTo>
                    <a:pt x="7355" y="21136"/>
                  </a:lnTo>
                  <a:lnTo>
                    <a:pt x="7753" y="20935"/>
                  </a:lnTo>
                  <a:lnTo>
                    <a:pt x="7886" y="20802"/>
                  </a:lnTo>
                  <a:lnTo>
                    <a:pt x="8019" y="20672"/>
                  </a:lnTo>
                  <a:lnTo>
                    <a:pt x="9742" y="18022"/>
                  </a:lnTo>
                  <a:lnTo>
                    <a:pt x="10336" y="18087"/>
                  </a:lnTo>
                  <a:lnTo>
                    <a:pt x="10868" y="18087"/>
                  </a:lnTo>
                  <a:lnTo>
                    <a:pt x="12192" y="20935"/>
                  </a:lnTo>
                  <a:lnTo>
                    <a:pt x="12325" y="21136"/>
                  </a:lnTo>
                  <a:lnTo>
                    <a:pt x="12458" y="21266"/>
                  </a:lnTo>
                  <a:lnTo>
                    <a:pt x="12789" y="21467"/>
                  </a:lnTo>
                  <a:lnTo>
                    <a:pt x="13187" y="21600"/>
                  </a:lnTo>
                  <a:lnTo>
                    <a:pt x="13385" y="21600"/>
                  </a:lnTo>
                  <a:lnTo>
                    <a:pt x="13583" y="21532"/>
                  </a:lnTo>
                  <a:lnTo>
                    <a:pt x="15040" y="21068"/>
                  </a:lnTo>
                  <a:lnTo>
                    <a:pt x="15241" y="21003"/>
                  </a:lnTo>
                  <a:lnTo>
                    <a:pt x="15374" y="20870"/>
                  </a:lnTo>
                  <a:lnTo>
                    <a:pt x="15637" y="20539"/>
                  </a:lnTo>
                  <a:lnTo>
                    <a:pt x="15838" y="20140"/>
                  </a:lnTo>
                  <a:lnTo>
                    <a:pt x="15838" y="19744"/>
                  </a:lnTo>
                  <a:lnTo>
                    <a:pt x="15173" y="16630"/>
                  </a:lnTo>
                  <a:lnTo>
                    <a:pt x="15572" y="16299"/>
                  </a:lnTo>
                  <a:lnTo>
                    <a:pt x="16036" y="15900"/>
                  </a:lnTo>
                  <a:lnTo>
                    <a:pt x="18950" y="17026"/>
                  </a:lnTo>
                  <a:lnTo>
                    <a:pt x="19150" y="17026"/>
                  </a:lnTo>
                  <a:lnTo>
                    <a:pt x="19348" y="17094"/>
                  </a:lnTo>
                  <a:lnTo>
                    <a:pt x="19744" y="16961"/>
                  </a:lnTo>
                  <a:lnTo>
                    <a:pt x="20143" y="16763"/>
                  </a:lnTo>
                  <a:lnTo>
                    <a:pt x="20276" y="16630"/>
                  </a:lnTo>
                  <a:lnTo>
                    <a:pt x="20409" y="16432"/>
                  </a:lnTo>
                  <a:lnTo>
                    <a:pt x="21071" y="15040"/>
                  </a:lnTo>
                  <a:lnTo>
                    <a:pt x="21136" y="14907"/>
                  </a:lnTo>
                  <a:lnTo>
                    <a:pt x="21204" y="14641"/>
                  </a:lnTo>
                  <a:lnTo>
                    <a:pt x="21136" y="14245"/>
                  </a:lnTo>
                  <a:lnTo>
                    <a:pt x="20938" y="13912"/>
                  </a:lnTo>
                  <a:lnTo>
                    <a:pt x="20805" y="13714"/>
                  </a:lnTo>
                  <a:lnTo>
                    <a:pt x="20672" y="13581"/>
                  </a:lnTo>
                  <a:lnTo>
                    <a:pt x="18022" y="11858"/>
                  </a:lnTo>
                  <a:lnTo>
                    <a:pt x="18090" y="11329"/>
                  </a:lnTo>
                  <a:lnTo>
                    <a:pt x="18090" y="10732"/>
                  </a:lnTo>
                  <a:lnTo>
                    <a:pt x="20938" y="9408"/>
                  </a:lnTo>
                  <a:lnTo>
                    <a:pt x="21136" y="9340"/>
                  </a:lnTo>
                  <a:lnTo>
                    <a:pt x="21337" y="9208"/>
                  </a:lnTo>
                  <a:lnTo>
                    <a:pt x="21535" y="8811"/>
                  </a:lnTo>
                  <a:lnTo>
                    <a:pt x="21600" y="8413"/>
                  </a:lnTo>
                  <a:lnTo>
                    <a:pt x="21600" y="8017"/>
                  </a:lnTo>
                  <a:lnTo>
                    <a:pt x="21071" y="6560"/>
                  </a:lnTo>
                  <a:lnTo>
                    <a:pt x="21006" y="6359"/>
                  </a:lnTo>
                  <a:lnTo>
                    <a:pt x="20873" y="6226"/>
                  </a:lnTo>
                  <a:lnTo>
                    <a:pt x="20542" y="5963"/>
                  </a:lnTo>
                  <a:lnTo>
                    <a:pt x="20208" y="5830"/>
                  </a:lnTo>
                  <a:lnTo>
                    <a:pt x="19744" y="5830"/>
                  </a:lnTo>
                  <a:lnTo>
                    <a:pt x="16698" y="6492"/>
                  </a:lnTo>
                  <a:lnTo>
                    <a:pt x="16367" y="6028"/>
                  </a:lnTo>
                  <a:lnTo>
                    <a:pt x="15968" y="5632"/>
                  </a:lnTo>
                  <a:lnTo>
                    <a:pt x="17029" y="2650"/>
                  </a:lnTo>
                  <a:lnTo>
                    <a:pt x="17097" y="2450"/>
                  </a:lnTo>
                  <a:lnTo>
                    <a:pt x="17097" y="2252"/>
                  </a:lnTo>
                  <a:lnTo>
                    <a:pt x="17029" y="1853"/>
                  </a:lnTo>
                  <a:lnTo>
                    <a:pt x="16763" y="1522"/>
                  </a:lnTo>
                  <a:lnTo>
                    <a:pt x="16633" y="1324"/>
                  </a:lnTo>
                  <a:lnTo>
                    <a:pt x="16500" y="1259"/>
                  </a:lnTo>
                  <a:lnTo>
                    <a:pt x="15108" y="529"/>
                  </a:lnTo>
                  <a:lnTo>
                    <a:pt x="14910" y="464"/>
                  </a:lnTo>
                  <a:lnTo>
                    <a:pt x="14313" y="464"/>
                  </a:lnTo>
                  <a:lnTo>
                    <a:pt x="13914" y="662"/>
                  </a:lnTo>
                  <a:lnTo>
                    <a:pt x="13781" y="795"/>
                  </a:lnTo>
                  <a:lnTo>
                    <a:pt x="13651" y="928"/>
                  </a:lnTo>
                  <a:lnTo>
                    <a:pt x="11929" y="3576"/>
                  </a:lnTo>
                  <a:lnTo>
                    <a:pt x="11332" y="3510"/>
                  </a:lnTo>
                  <a:lnTo>
                    <a:pt x="10800" y="3510"/>
                  </a:lnTo>
                  <a:lnTo>
                    <a:pt x="9476" y="662"/>
                  </a:lnTo>
                  <a:lnTo>
                    <a:pt x="9343" y="464"/>
                  </a:lnTo>
                  <a:lnTo>
                    <a:pt x="9210" y="331"/>
                  </a:lnTo>
                  <a:lnTo>
                    <a:pt x="8879" y="130"/>
                  </a:lnTo>
                  <a:lnTo>
                    <a:pt x="84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2" name="Shape 282" descr="Shape 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7375" y="1041066"/>
            <a:ext cx="4371476" cy="1157776"/>
          </a:xfrm>
          <a:prstGeom prst="rect">
            <a:avLst/>
          </a:prstGeom>
          <a:noFill/>
          <a:ln>
            <a:noFill/>
          </a:ln>
          <a:effectLst>
            <a:outerShdw blurRad="63500" dist="19050" dir="5400000" rotWithShape="0">
              <a:srgbClr val="000000">
                <a:alpha val="0"/>
              </a:srgbClr>
            </a:outerShdw>
            <a:reflection endPos="40000" sy="-100000" algn="bl" rotWithShape="0"/>
          </a:effectLst>
        </p:spPr>
      </p:pic>
      <p:pic>
        <p:nvPicPr>
          <p:cNvPr id="283" name="Shape 283" descr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8551" y="701625"/>
            <a:ext cx="4869124" cy="16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Benedick template">
  <a:themeElements>
    <a:clrScheme name="Benedick template">
      <a:dk1>
        <a:srgbClr val="000000"/>
      </a:dk1>
      <a:lt1>
        <a:srgbClr val="6CF3CE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edick template">
  <a:themeElements>
    <a:clrScheme name="Benedick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850</Words>
  <Application>Microsoft Macintosh PowerPoint</Application>
  <PresentationFormat>On-screen Show (4:3)</PresentationFormat>
  <Paragraphs>171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Source Sans Pro</vt:lpstr>
      <vt:lpstr>Helvetica Neue</vt:lpstr>
      <vt:lpstr>Calibri</vt:lpstr>
      <vt:lpstr>Arial</vt:lpstr>
      <vt:lpstr>Lora</vt:lpstr>
      <vt:lpstr>Noto Sans Symbols</vt:lpstr>
      <vt:lpstr>Helvetica Neue Medium</vt:lpstr>
      <vt:lpstr>Merriweather</vt:lpstr>
      <vt:lpstr>Benedick template</vt:lpstr>
      <vt:lpstr>Benedick template</vt:lpstr>
      <vt:lpstr>Team: Manikumar Perla – Aditya Gupta – Prakhar Garhwal Balder – Sai Sugeeth Kamineni  Coach: Sophie Chambon</vt:lpstr>
      <vt:lpstr>PowerPoint Presentation</vt:lpstr>
      <vt:lpstr>Huge benefits for companies and end-users</vt:lpstr>
      <vt:lpstr>…but this will lead to an outburst of bots, creating complexity </vt:lpstr>
      <vt:lpstr>A single bot interface to manage your daily life.</vt:lpstr>
      <vt:lpstr>Using Delta is simple</vt:lpstr>
      <vt:lpstr>How can we forget rich messages?</vt:lpstr>
      <vt:lpstr>Levels of identifying needs</vt:lpstr>
      <vt:lpstr>Delta AI powered chatbot</vt:lpstr>
      <vt:lpstr>Let’s talk about the architecture</vt:lpstr>
      <vt:lpstr>Google Cloud Platform </vt:lpstr>
      <vt:lpstr>Platforms supported</vt:lpstr>
      <vt:lpstr>Let’s talk about business case</vt:lpstr>
      <vt:lpstr>PowerPoint Presentation</vt:lpstr>
      <vt:lpstr>€ 9,374,400 </vt:lpstr>
      <vt:lpstr>Revenue Streams</vt:lpstr>
      <vt:lpstr>Revenue and Cost Estimates over 5 Years</vt:lpstr>
      <vt:lpstr>Roadmap</vt:lpstr>
      <vt:lpstr>The SWOT analysis for DELTA!</vt:lpstr>
      <vt:lpstr>What Delta offers?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 Manikumar Perla - Aditya Gupta – Prakhar Garhwal Balder  – Sai Sugeeth Kamineni  Coach: Sophie Chambon</dc:title>
  <cp:lastModifiedBy>Sai Sugeeth Kamineni</cp:lastModifiedBy>
  <cp:revision>11</cp:revision>
  <dcterms:modified xsi:type="dcterms:W3CDTF">2018-05-24T19:18:30Z</dcterms:modified>
</cp:coreProperties>
</file>